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comments/modernComment_5B0_A20005C0.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3"/>
  </p:notesMasterIdLst>
  <p:sldIdLst>
    <p:sldId id="1410" r:id="rId5"/>
    <p:sldId id="262" r:id="rId6"/>
    <p:sldId id="1384" r:id="rId7"/>
    <p:sldId id="1360" r:id="rId8"/>
    <p:sldId id="1478" r:id="rId9"/>
    <p:sldId id="1479" r:id="rId10"/>
    <p:sldId id="1477" r:id="rId11"/>
    <p:sldId id="1482" r:id="rId12"/>
    <p:sldId id="1441" r:id="rId13"/>
    <p:sldId id="1474" r:id="rId14"/>
    <p:sldId id="1411" r:id="rId15"/>
    <p:sldId id="1480" r:id="rId16"/>
    <p:sldId id="1481" r:id="rId17"/>
    <p:sldId id="1442" r:id="rId18"/>
    <p:sldId id="1440" r:id="rId19"/>
    <p:sldId id="1295" r:id="rId20"/>
    <p:sldId id="264" r:id="rId21"/>
    <p:sldId id="1409" r:id="rId22"/>
    <p:sldId id="1443" r:id="rId23"/>
    <p:sldId id="1448" r:id="rId24"/>
    <p:sldId id="1463" r:id="rId25"/>
    <p:sldId id="1444" r:id="rId26"/>
    <p:sldId id="1445" r:id="rId27"/>
    <p:sldId id="1446" r:id="rId28"/>
    <p:sldId id="1447" r:id="rId29"/>
    <p:sldId id="1449" r:id="rId30"/>
    <p:sldId id="1464" r:id="rId31"/>
    <p:sldId id="1453" r:id="rId32"/>
    <p:sldId id="1468" r:id="rId33"/>
    <p:sldId id="1467" r:id="rId34"/>
    <p:sldId id="1454" r:id="rId35"/>
    <p:sldId id="1465" r:id="rId36"/>
    <p:sldId id="1455" r:id="rId37"/>
    <p:sldId id="1469" r:id="rId38"/>
    <p:sldId id="1470" r:id="rId39"/>
    <p:sldId id="1460" r:id="rId40"/>
    <p:sldId id="1473" r:id="rId41"/>
    <p:sldId id="1472" r:id="rId42"/>
    <p:sldId id="1456" r:id="rId43"/>
    <p:sldId id="1457" r:id="rId44"/>
    <p:sldId id="1476" r:id="rId45"/>
    <p:sldId id="1459" r:id="rId46"/>
    <p:sldId id="1475" r:id="rId47"/>
    <p:sldId id="1458" r:id="rId48"/>
    <p:sldId id="1471" r:id="rId49"/>
    <p:sldId id="1461" r:id="rId50"/>
    <p:sldId id="1415" r:id="rId51"/>
    <p:sldId id="289" r:id="rId52"/>
  </p:sldIdLst>
  <p:sldSz cx="12192000" cy="6858000"/>
  <p:notesSz cx="6858000" cy="9144000"/>
  <p:defaultTex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69"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B165A88-9A22-94F3-2C9A-67F4C0868CDC}" name="Fernanda Gonzalez Lima" initials="FG" userId="64efb887b75f7272"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Paulina Andrea Parra Carrasco" initials="PAPC" lastIdx="1" clrIdx="0">
    <p:extLst>
      <p:ext uri="{19B8F6BF-5375-455C-9EA6-DF929625EA0E}">
        <p15:presenceInfo xmlns:p15="http://schemas.microsoft.com/office/powerpoint/2012/main" userId="S::paulina.parra@mineduc.cl::07b7165c-0ef5-4fe5-93f0-7290095f6cf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4683"/>
    <a:srgbClr val="0B4682"/>
    <a:srgbClr val="253269"/>
    <a:srgbClr val="1F84EC"/>
    <a:srgbClr val="EAEEF2"/>
    <a:srgbClr val="37C0F1"/>
    <a:srgbClr val="FF798A"/>
    <a:srgbClr val="FF3B4C"/>
    <a:srgbClr val="1445E2"/>
    <a:srgbClr val="F8D63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737" autoAdjust="0"/>
    <p:restoredTop sz="94660"/>
  </p:normalViewPr>
  <p:slideViewPr>
    <p:cSldViewPr snapToGrid="0" showGuides="1">
      <p:cViewPr varScale="1">
        <p:scale>
          <a:sx n="63" d="100"/>
          <a:sy n="63" d="100"/>
        </p:scale>
        <p:origin x="584" y="56"/>
      </p:cViewPr>
      <p:guideLst>
        <p:guide orient="horz" pos="2069"/>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8/10/relationships/authors" Targe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comments/modernComment_5B0_A20005C0.xml><?xml version="1.0" encoding="utf-8"?>
<p188:cmLst xmlns:a="http://schemas.openxmlformats.org/drawingml/2006/main" xmlns:r="http://schemas.openxmlformats.org/officeDocument/2006/relationships" xmlns:p188="http://schemas.microsoft.com/office/powerpoint/2018/8/main">
  <p188:cm id="{2D7709EF-7E8F-4E90-9C79-CB90D7C697EB}" authorId="{AB165A88-9A22-94F3-2C9A-67F4C0868CDC}" created="2026-04-23T01:58:35.631">
    <ac:deMkLst xmlns:ac="http://schemas.microsoft.com/office/drawing/2013/main/command">
      <pc:docMk xmlns:pc="http://schemas.microsoft.com/office/powerpoint/2013/main/command"/>
      <pc:sldMk xmlns:pc="http://schemas.microsoft.com/office/powerpoint/2013/main/command" cId="2717910464" sldId="1456"/>
      <ac:spMk id="2" creationId="{2CADBE61-2D3A-7FEE-0391-AC4D6E60A9CB}"/>
    </ac:deMkLst>
    <p188:txBody>
      <a:bodyPr/>
      <a:lstStyle/>
      <a:p>
        <a:r>
          <a:rPr lang="es-ES"/>
          <a:t>Quizas reemplazar  por propósitos</a:t>
        </a:r>
      </a:p>
    </p188:txBody>
  </p188:cm>
</p188:cmLst>
</file>

<file path=ppt/diagrams/_rels/data1.xml.rels><?xml version="1.0" encoding="UTF-8" standalone="yes"?>
<Relationships xmlns="http://schemas.openxmlformats.org/package/2006/relationships"><Relationship Id="rId1" Type="http://schemas.openxmlformats.org/officeDocument/2006/relationships/image" Target="../media/image14.svg"/></Relationships>
</file>

<file path=ppt/diagrams/_rels/drawing1.xml.rels><?xml version="1.0" encoding="UTF-8" standalone="yes"?>
<Relationships xmlns="http://schemas.openxmlformats.org/package/2006/relationships"><Relationship Id="rId1" Type="http://schemas.openxmlformats.org/officeDocument/2006/relationships/image" Target="../media/image14.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E40CACD-AA25-4D3E-8B97-D887B0845088}"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s-ES"/>
        </a:p>
      </dgm:t>
    </dgm:pt>
    <dgm:pt modelId="{E1A567D1-DC88-4E57-86AA-6642B564A016}">
      <dgm:prSet phldrT="[Texto]" phldr="0" custT="1"/>
      <dgm:spPr/>
      <dgm:t>
        <a:bodyPr/>
        <a:lstStyle/>
        <a:p>
          <a:r>
            <a:rPr lang="es-CL" sz="2800" dirty="0"/>
            <a:t>Dimensiones de la implementación</a:t>
          </a:r>
          <a:endParaRPr lang="es-ES" sz="2800" dirty="0"/>
        </a:p>
      </dgm:t>
    </dgm:pt>
    <dgm:pt modelId="{97CB6B1A-602D-40E9-880E-3CFEB145FAFE}" type="parTrans" cxnId="{BA3F886B-CB71-462A-9D73-730549CC972C}">
      <dgm:prSet/>
      <dgm:spPr/>
      <dgm:t>
        <a:bodyPr/>
        <a:lstStyle/>
        <a:p>
          <a:endParaRPr lang="es-ES"/>
        </a:p>
      </dgm:t>
    </dgm:pt>
    <dgm:pt modelId="{A26816B9-9183-4B91-B3AD-52371947395F}" type="sibTrans" cxnId="{BA3F886B-CB71-462A-9D73-730549CC972C}">
      <dgm:prSet/>
      <dgm:spPr/>
      <dgm:t>
        <a:bodyPr/>
        <a:lstStyle/>
        <a:p>
          <a:endParaRPr lang="es-ES"/>
        </a:p>
      </dgm:t>
    </dgm:pt>
    <dgm:pt modelId="{09DA044D-5B41-481F-B9D6-73DB6DFEF150}">
      <dgm:prSet phldrT="[Texto]" phldr="0" custT="1"/>
      <dgm:spPr/>
      <dgm:t>
        <a:bodyPr/>
        <a:lstStyle/>
        <a:p>
          <a:r>
            <a:rPr lang="es-CL" sz="2800" dirty="0"/>
            <a:t>Dotación</a:t>
          </a:r>
          <a:endParaRPr lang="es-ES" sz="2800" dirty="0"/>
        </a:p>
      </dgm:t>
    </dgm:pt>
    <dgm:pt modelId="{E23A9C57-052D-45B0-9DED-1A2423692AC9}" type="parTrans" cxnId="{A5A7C957-AB43-4832-8CF9-29E2204AEB9E}">
      <dgm:prSet/>
      <dgm:spPr/>
      <dgm:t>
        <a:bodyPr/>
        <a:lstStyle/>
        <a:p>
          <a:endParaRPr lang="es-ES"/>
        </a:p>
      </dgm:t>
    </dgm:pt>
    <dgm:pt modelId="{879A8A9F-7E1E-4AFE-84B1-E2AE8CA1CCBF}" type="sibTrans" cxnId="{A5A7C957-AB43-4832-8CF9-29E2204AEB9E}">
      <dgm:prSet/>
      <dgm:spPr/>
      <dgm:t>
        <a:bodyPr/>
        <a:lstStyle/>
        <a:p>
          <a:endParaRPr lang="es-ES"/>
        </a:p>
      </dgm:t>
    </dgm:pt>
    <dgm:pt modelId="{F1D9D55E-6C58-4CBD-BF1A-B2074B4146C3}">
      <dgm:prSet phldrT="[Texto]" phldr="0" custT="1"/>
      <dgm:spPr/>
      <dgm:t>
        <a:bodyPr/>
        <a:lstStyle/>
        <a:p>
          <a:r>
            <a:rPr lang="es-CL" sz="2800" dirty="0"/>
            <a:t>Administrativa</a:t>
          </a:r>
          <a:endParaRPr lang="es-ES" sz="2800" dirty="0"/>
        </a:p>
      </dgm:t>
    </dgm:pt>
    <dgm:pt modelId="{191FF9E5-4488-48B3-AB6A-46F5433D7A95}" type="parTrans" cxnId="{77E4DADD-E0F2-4EE2-A81F-99E79AF6AFD7}">
      <dgm:prSet/>
      <dgm:spPr/>
      <dgm:t>
        <a:bodyPr/>
        <a:lstStyle/>
        <a:p>
          <a:endParaRPr lang="es-ES"/>
        </a:p>
      </dgm:t>
    </dgm:pt>
    <dgm:pt modelId="{4D39CD33-A604-4C2F-840B-B73AEA361E02}" type="sibTrans" cxnId="{77E4DADD-E0F2-4EE2-A81F-99E79AF6AFD7}">
      <dgm:prSet/>
      <dgm:spPr/>
      <dgm:t>
        <a:bodyPr/>
        <a:lstStyle/>
        <a:p>
          <a:endParaRPr lang="es-ES"/>
        </a:p>
      </dgm:t>
    </dgm:pt>
    <dgm:pt modelId="{80E75B88-A66D-4DB6-B69A-168A9C6B322F}">
      <dgm:prSet phldrT="[Texto]" phldr="0" custT="1"/>
      <dgm:spPr/>
      <dgm:t>
        <a:bodyPr/>
        <a:lstStyle/>
        <a:p>
          <a:r>
            <a:rPr lang="es-CL" sz="2800" dirty="0"/>
            <a:t>Financiera</a:t>
          </a:r>
          <a:endParaRPr lang="es-ES" sz="2800" dirty="0"/>
        </a:p>
      </dgm:t>
    </dgm:pt>
    <dgm:pt modelId="{D636CB35-4F2D-4025-83F3-507B243B326A}" type="parTrans" cxnId="{B0A3DCCB-70F3-4C27-95C8-B2B10FE554F2}">
      <dgm:prSet/>
      <dgm:spPr/>
      <dgm:t>
        <a:bodyPr/>
        <a:lstStyle/>
        <a:p>
          <a:endParaRPr lang="es-ES"/>
        </a:p>
      </dgm:t>
    </dgm:pt>
    <dgm:pt modelId="{B7CECBA1-42EE-4BBC-8F3D-8B4841ECC979}" type="sibTrans" cxnId="{B0A3DCCB-70F3-4C27-95C8-B2B10FE554F2}">
      <dgm:prSet/>
      <dgm:spPr/>
      <dgm:t>
        <a:bodyPr/>
        <a:lstStyle/>
        <a:p>
          <a:endParaRPr lang="es-ES"/>
        </a:p>
      </dgm:t>
    </dgm:pt>
    <dgm:pt modelId="{F88A5DD9-EB82-4292-B332-CD6E97AF6F19}">
      <dgm:prSet phldrT="[Texto]" phldr="0" custT="1"/>
      <dgm:spPr/>
      <dgm:t>
        <a:bodyPr/>
        <a:lstStyle/>
        <a:p>
          <a:r>
            <a:rPr lang="es-CL" sz="2800" dirty="0"/>
            <a:t>Política y Normativa</a:t>
          </a:r>
          <a:endParaRPr lang="es-ES" sz="2800" dirty="0"/>
        </a:p>
      </dgm:t>
    </dgm:pt>
    <dgm:pt modelId="{6A6620E4-C447-4547-94AD-813E9786B8D2}" type="parTrans" cxnId="{EE7C8698-08DC-49F1-8584-116ADA36CC2F}">
      <dgm:prSet/>
      <dgm:spPr/>
      <dgm:t>
        <a:bodyPr/>
        <a:lstStyle/>
        <a:p>
          <a:endParaRPr lang="es-ES"/>
        </a:p>
      </dgm:t>
    </dgm:pt>
    <dgm:pt modelId="{5484EBF2-0F61-497B-98BB-5813EE81640C}" type="sibTrans" cxnId="{EE7C8698-08DC-49F1-8584-116ADA36CC2F}">
      <dgm:prSet/>
      <dgm:spPr/>
      <dgm:t>
        <a:bodyPr/>
        <a:lstStyle/>
        <a:p>
          <a:endParaRPr lang="es-ES"/>
        </a:p>
      </dgm:t>
    </dgm:pt>
    <dgm:pt modelId="{5637CC62-EEC6-4155-B9C9-8AC7FEAF12D1}">
      <dgm:prSet phldrT="[Texto]" phldr="0" custT="1"/>
      <dgm:spPr/>
      <dgm:t>
        <a:bodyPr/>
        <a:lstStyle/>
        <a:p>
          <a:r>
            <a:rPr lang="es-CL" sz="2800" dirty="0"/>
            <a:t>Equipamiento e Infraestructura</a:t>
          </a:r>
          <a:endParaRPr lang="es-ES" sz="2800" dirty="0"/>
        </a:p>
      </dgm:t>
    </dgm:pt>
    <dgm:pt modelId="{D24A8604-12C0-4F8E-8F31-9FBACDE8E072}" type="parTrans" cxnId="{3D7B91A1-88AC-457B-9068-09508BCF2AA5}">
      <dgm:prSet/>
      <dgm:spPr/>
      <dgm:t>
        <a:bodyPr/>
        <a:lstStyle/>
        <a:p>
          <a:endParaRPr lang="es-ES"/>
        </a:p>
      </dgm:t>
    </dgm:pt>
    <dgm:pt modelId="{5E138554-F022-468C-BF88-F8A7A1C83157}" type="sibTrans" cxnId="{3D7B91A1-88AC-457B-9068-09508BCF2AA5}">
      <dgm:prSet/>
      <dgm:spPr/>
      <dgm:t>
        <a:bodyPr/>
        <a:lstStyle/>
        <a:p>
          <a:endParaRPr lang="es-ES"/>
        </a:p>
      </dgm:t>
    </dgm:pt>
    <dgm:pt modelId="{788A447F-7BE1-4C35-AC59-148AE6E8ACEA}">
      <dgm:prSet phldrT="[Texto]" phldr="0"/>
      <dgm:spPr/>
      <dgm:t>
        <a:bodyPr/>
        <a:lstStyle/>
        <a:p>
          <a:endParaRPr lang="es-ES" sz="5100" dirty="0"/>
        </a:p>
      </dgm:t>
    </dgm:pt>
    <dgm:pt modelId="{0398BEEE-27C6-4352-A101-85B05DBE1831}" type="parTrans" cxnId="{C124D6E9-4D9C-44CB-86EB-8CFBCBBE8DF5}">
      <dgm:prSet/>
      <dgm:spPr/>
      <dgm:t>
        <a:bodyPr/>
        <a:lstStyle/>
        <a:p>
          <a:endParaRPr lang="es-ES"/>
        </a:p>
      </dgm:t>
    </dgm:pt>
    <dgm:pt modelId="{159D47F0-55B7-4267-88FB-21CE3A3589D3}" type="sibTrans" cxnId="{C124D6E9-4D9C-44CB-86EB-8CFBCBBE8DF5}">
      <dgm:prSet/>
      <dgm:spPr/>
      <dgm:t>
        <a:bodyPr/>
        <a:lstStyle/>
        <a:p>
          <a:endParaRPr lang="es-ES"/>
        </a:p>
      </dgm:t>
    </dgm:pt>
    <dgm:pt modelId="{F0811BDA-3E4D-4A8A-A88C-2BC3DBEA345B}">
      <dgm:prSet phldrT="[Texto]" phldr="0" custT="1"/>
      <dgm:spPr/>
      <dgm:t>
        <a:bodyPr/>
        <a:lstStyle/>
        <a:p>
          <a:endParaRPr lang="es-ES" sz="2800" dirty="0"/>
        </a:p>
      </dgm:t>
    </dgm:pt>
    <dgm:pt modelId="{0A305EA1-3B66-496C-A446-CE2487672C6A}" type="parTrans" cxnId="{F408B71E-E785-4483-9154-A35324CADB04}">
      <dgm:prSet/>
      <dgm:spPr/>
      <dgm:t>
        <a:bodyPr/>
        <a:lstStyle/>
        <a:p>
          <a:endParaRPr lang="es-ES"/>
        </a:p>
      </dgm:t>
    </dgm:pt>
    <dgm:pt modelId="{61986526-09C2-4947-BCF4-AD0EBDBB08C8}" type="sibTrans" cxnId="{F408B71E-E785-4483-9154-A35324CADB04}">
      <dgm:prSet/>
      <dgm:spPr/>
      <dgm:t>
        <a:bodyPr/>
        <a:lstStyle/>
        <a:p>
          <a:endParaRPr lang="es-ES"/>
        </a:p>
      </dgm:t>
    </dgm:pt>
    <dgm:pt modelId="{BF3F5176-7E76-4D65-874F-C79FD693FA4D}">
      <dgm:prSet phldrT="[Texto]" phldr="0" custT="1"/>
      <dgm:spPr/>
      <dgm:t>
        <a:bodyPr/>
        <a:lstStyle/>
        <a:p>
          <a:r>
            <a:rPr lang="es-CL" sz="2800" dirty="0"/>
            <a:t>Educativa</a:t>
          </a:r>
          <a:endParaRPr lang="es-ES" sz="2800" dirty="0"/>
        </a:p>
      </dgm:t>
    </dgm:pt>
    <dgm:pt modelId="{66054442-A20B-4EB8-8490-54A0704D6906}" type="parTrans" cxnId="{A79E7602-0F53-4137-83A8-5E37D0878AB7}">
      <dgm:prSet/>
      <dgm:spPr/>
      <dgm:t>
        <a:bodyPr/>
        <a:lstStyle/>
        <a:p>
          <a:endParaRPr lang="es-ES"/>
        </a:p>
      </dgm:t>
    </dgm:pt>
    <dgm:pt modelId="{BAF46CD3-FAF9-40CA-8394-5E5296B06CD4}" type="sibTrans" cxnId="{A79E7602-0F53-4137-83A8-5E37D0878AB7}">
      <dgm:prSet/>
      <dgm:spPr/>
      <dgm:t>
        <a:bodyPr/>
        <a:lstStyle/>
        <a:p>
          <a:endParaRPr lang="es-ES"/>
        </a:p>
      </dgm:t>
    </dgm:pt>
    <dgm:pt modelId="{A24F468D-442B-4DC0-9932-57344624BB40}">
      <dgm:prSet phldrT="[Texto]" phldr="0" custT="1"/>
      <dgm:spPr/>
      <dgm:t>
        <a:bodyPr/>
        <a:lstStyle/>
        <a:p>
          <a:r>
            <a:rPr lang="es-CL" sz="2800" dirty="0"/>
            <a:t>Participación y Territorio</a:t>
          </a:r>
          <a:endParaRPr lang="es-ES" sz="2800" dirty="0"/>
        </a:p>
      </dgm:t>
    </dgm:pt>
    <dgm:pt modelId="{65597CCE-6165-4AF9-874E-39776DC2961C}" type="parTrans" cxnId="{8C23866E-5E37-4D57-B31A-E24189FD9169}">
      <dgm:prSet/>
      <dgm:spPr/>
      <dgm:t>
        <a:bodyPr/>
        <a:lstStyle/>
        <a:p>
          <a:endParaRPr lang="es-ES"/>
        </a:p>
      </dgm:t>
    </dgm:pt>
    <dgm:pt modelId="{0F58F0FA-C75B-4A5A-8F9A-F5E571BE01AE}" type="sibTrans" cxnId="{8C23866E-5E37-4D57-B31A-E24189FD9169}">
      <dgm:prSet/>
      <dgm:spPr/>
      <dgm:t>
        <a:bodyPr/>
        <a:lstStyle/>
        <a:p>
          <a:endParaRPr lang="es-ES"/>
        </a:p>
      </dgm:t>
    </dgm:pt>
    <dgm:pt modelId="{D4A3E6B8-79CD-4774-AA8B-126843314BB0}">
      <dgm:prSet phldrT="[Texto]" phldr="0" custT="1"/>
      <dgm:spPr/>
      <dgm:t>
        <a:bodyPr/>
        <a:lstStyle/>
        <a:p>
          <a:r>
            <a:rPr lang="es-CL" sz="2800" dirty="0"/>
            <a:t>Gestión Integral del SLEP</a:t>
          </a:r>
          <a:endParaRPr lang="es-ES" sz="2800" dirty="0"/>
        </a:p>
      </dgm:t>
    </dgm:pt>
    <dgm:pt modelId="{93CA8711-25C8-494D-8101-195CB5E30AB5}" type="parTrans" cxnId="{E129C226-3E57-452E-9EE8-1835B22FE408}">
      <dgm:prSet/>
      <dgm:spPr/>
      <dgm:t>
        <a:bodyPr/>
        <a:lstStyle/>
        <a:p>
          <a:endParaRPr lang="es-ES"/>
        </a:p>
      </dgm:t>
    </dgm:pt>
    <dgm:pt modelId="{717CFFA1-C24C-4D0A-981A-1690A9F49B42}" type="sibTrans" cxnId="{E129C226-3E57-452E-9EE8-1835B22FE408}">
      <dgm:prSet/>
      <dgm:spPr/>
      <dgm:t>
        <a:bodyPr/>
        <a:lstStyle/>
        <a:p>
          <a:endParaRPr lang="es-ES"/>
        </a:p>
      </dgm:t>
    </dgm:pt>
    <dgm:pt modelId="{05560C61-AEBD-4E3C-B389-C7F2E9D2E8CB}" type="pres">
      <dgm:prSet presAssocID="{EE40CACD-AA25-4D3E-8B97-D887B0845088}" presName="linear" presStyleCnt="0">
        <dgm:presLayoutVars>
          <dgm:dir/>
          <dgm:resizeHandles val="exact"/>
        </dgm:presLayoutVars>
      </dgm:prSet>
      <dgm:spPr/>
    </dgm:pt>
    <dgm:pt modelId="{C557B867-15AD-4C99-BD75-725589971A8F}" type="pres">
      <dgm:prSet presAssocID="{E1A567D1-DC88-4E57-86AA-6642B564A016}" presName="comp" presStyleCnt="0"/>
      <dgm:spPr/>
    </dgm:pt>
    <dgm:pt modelId="{E3CD85A5-6F92-47FD-BC0B-5FE6CFA37193}" type="pres">
      <dgm:prSet presAssocID="{E1A567D1-DC88-4E57-86AA-6642B564A016}" presName="box" presStyleLbl="node1" presStyleIdx="0" presStyleCnt="1"/>
      <dgm:spPr/>
    </dgm:pt>
    <dgm:pt modelId="{6AF2BBBC-5358-4DC4-9342-A48D0E8ABBA2}" type="pres">
      <dgm:prSet presAssocID="{E1A567D1-DC88-4E57-86AA-6642B564A016}" presName="img" presStyleLbl="fgImgPlace1" presStyleIdx="0" presStyleCnt="1" custLinFactNeighborX="-4138" custLinFactNeighborY="1522"/>
      <dgm:spPr>
        <a:blipFill>
          <a:blip xmlns:r="http://schemas.openxmlformats.org/officeDocument/2006/relationships">
            <a:extLst>
              <a:ext uri="{96DAC541-7B7A-43D3-8B79-37D633B846F1}">
                <asvg:svgBlip xmlns:asvg="http://schemas.microsoft.com/office/drawing/2016/SVG/main" r:embed="rId1"/>
              </a:ext>
            </a:extLst>
          </a:blip>
          <a:srcRect/>
          <a:stretch>
            <a:fillRect l="-69000" r="-69000"/>
          </a:stretch>
        </a:blipFill>
      </dgm:spPr>
      <dgm:extLst>
        <a:ext uri="{E40237B7-FDA0-4F09-8148-C483321AD2D9}">
          <dgm14:cNvPr xmlns:dgm14="http://schemas.microsoft.com/office/drawing/2010/diagram" id="0" name="" descr="Hospital contorno"/>
        </a:ext>
      </dgm:extLst>
    </dgm:pt>
    <dgm:pt modelId="{7C693F79-8427-4629-867C-7AB072BB11E4}" type="pres">
      <dgm:prSet presAssocID="{E1A567D1-DC88-4E57-86AA-6642B564A016}" presName="text" presStyleLbl="node1" presStyleIdx="0" presStyleCnt="1">
        <dgm:presLayoutVars>
          <dgm:bulletEnabled val="1"/>
        </dgm:presLayoutVars>
      </dgm:prSet>
      <dgm:spPr/>
    </dgm:pt>
  </dgm:ptLst>
  <dgm:cxnLst>
    <dgm:cxn modelId="{A79E7602-0F53-4137-83A8-5E37D0878AB7}" srcId="{E1A567D1-DC88-4E57-86AA-6642B564A016}" destId="{BF3F5176-7E76-4D65-874F-C79FD693FA4D}" srcOrd="5" destOrd="0" parTransId="{66054442-A20B-4EB8-8490-54A0704D6906}" sibTransId="{BAF46CD3-FAF9-40CA-8394-5E5296B06CD4}"/>
    <dgm:cxn modelId="{4DB33505-F445-4BD5-874C-4F6962BF8F40}" type="presOf" srcId="{E1A567D1-DC88-4E57-86AA-6642B564A016}" destId="{7C693F79-8427-4629-867C-7AB072BB11E4}" srcOrd="1" destOrd="0" presId="urn:microsoft.com/office/officeart/2005/8/layout/vList4"/>
    <dgm:cxn modelId="{FE4B9316-5A57-41DD-BE9A-A6C2D557B0AF}" type="presOf" srcId="{80E75B88-A66D-4DB6-B69A-168A9C6B322F}" destId="{7C693F79-8427-4629-867C-7AB072BB11E4}" srcOrd="1" destOrd="3" presId="urn:microsoft.com/office/officeart/2005/8/layout/vList4"/>
    <dgm:cxn modelId="{7999151A-0E21-418C-B8FE-4B942CA2976A}" type="presOf" srcId="{BF3F5176-7E76-4D65-874F-C79FD693FA4D}" destId="{7C693F79-8427-4629-867C-7AB072BB11E4}" srcOrd="1" destOrd="6" presId="urn:microsoft.com/office/officeart/2005/8/layout/vList4"/>
    <dgm:cxn modelId="{F408B71E-E785-4483-9154-A35324CADB04}" srcId="{E1A567D1-DC88-4E57-86AA-6642B564A016}" destId="{F0811BDA-3E4D-4A8A-A88C-2BC3DBEA345B}" srcOrd="8" destOrd="0" parTransId="{0A305EA1-3B66-496C-A446-CE2487672C6A}" sibTransId="{61986526-09C2-4947-BCF4-AD0EBDBB08C8}"/>
    <dgm:cxn modelId="{E129C226-3E57-452E-9EE8-1835B22FE408}" srcId="{E1A567D1-DC88-4E57-86AA-6642B564A016}" destId="{D4A3E6B8-79CD-4774-AA8B-126843314BB0}" srcOrd="7" destOrd="0" parTransId="{93CA8711-25C8-494D-8101-195CB5E30AB5}" sibTransId="{717CFFA1-C24C-4D0A-981A-1690A9F49B42}"/>
    <dgm:cxn modelId="{628D6428-6FBC-4914-A8B1-052E8EBBBC1A}" type="presOf" srcId="{788A447F-7BE1-4C35-AC59-148AE6E8ACEA}" destId="{7C693F79-8427-4629-867C-7AB072BB11E4}" srcOrd="1" destOrd="10" presId="urn:microsoft.com/office/officeart/2005/8/layout/vList4"/>
    <dgm:cxn modelId="{83731A38-A158-466D-AB7E-F1F59C0B631E}" type="presOf" srcId="{BF3F5176-7E76-4D65-874F-C79FD693FA4D}" destId="{E3CD85A5-6F92-47FD-BC0B-5FE6CFA37193}" srcOrd="0" destOrd="6" presId="urn:microsoft.com/office/officeart/2005/8/layout/vList4"/>
    <dgm:cxn modelId="{4D009B5C-0F60-4953-B2F0-BB639898393B}" type="presOf" srcId="{5637CC62-EEC6-4155-B9C9-8AC7FEAF12D1}" destId="{E3CD85A5-6F92-47FD-BC0B-5FE6CFA37193}" srcOrd="0" destOrd="5" presId="urn:microsoft.com/office/officeart/2005/8/layout/vList4"/>
    <dgm:cxn modelId="{57183A62-0144-4F87-A96F-91572F4C33A8}" type="presOf" srcId="{F88A5DD9-EB82-4292-B332-CD6E97AF6F19}" destId="{E3CD85A5-6F92-47FD-BC0B-5FE6CFA37193}" srcOrd="0" destOrd="4" presId="urn:microsoft.com/office/officeart/2005/8/layout/vList4"/>
    <dgm:cxn modelId="{3EDF4842-5C18-4844-956D-64A15F15D9FF}" type="presOf" srcId="{F88A5DD9-EB82-4292-B332-CD6E97AF6F19}" destId="{7C693F79-8427-4629-867C-7AB072BB11E4}" srcOrd="1" destOrd="4" presId="urn:microsoft.com/office/officeart/2005/8/layout/vList4"/>
    <dgm:cxn modelId="{EDF8C363-42EB-4CC3-9374-0062E7E469F1}" type="presOf" srcId="{80E75B88-A66D-4DB6-B69A-168A9C6B322F}" destId="{E3CD85A5-6F92-47FD-BC0B-5FE6CFA37193}" srcOrd="0" destOrd="3" presId="urn:microsoft.com/office/officeart/2005/8/layout/vList4"/>
    <dgm:cxn modelId="{F2A81467-AA61-4786-B607-CCB32390AB69}" type="presOf" srcId="{EE40CACD-AA25-4D3E-8B97-D887B0845088}" destId="{05560C61-AEBD-4E3C-B389-C7F2E9D2E8CB}" srcOrd="0" destOrd="0" presId="urn:microsoft.com/office/officeart/2005/8/layout/vList4"/>
    <dgm:cxn modelId="{E034C147-D109-4532-81F2-6BD8376B48BC}" type="presOf" srcId="{788A447F-7BE1-4C35-AC59-148AE6E8ACEA}" destId="{E3CD85A5-6F92-47FD-BC0B-5FE6CFA37193}" srcOrd="0" destOrd="10" presId="urn:microsoft.com/office/officeart/2005/8/layout/vList4"/>
    <dgm:cxn modelId="{3B1F2668-FCA8-4E85-B8B3-DF0F457B7776}" type="presOf" srcId="{5637CC62-EEC6-4155-B9C9-8AC7FEAF12D1}" destId="{7C693F79-8427-4629-867C-7AB072BB11E4}" srcOrd="1" destOrd="5" presId="urn:microsoft.com/office/officeart/2005/8/layout/vList4"/>
    <dgm:cxn modelId="{BA3F886B-CB71-462A-9D73-730549CC972C}" srcId="{EE40CACD-AA25-4D3E-8B97-D887B0845088}" destId="{E1A567D1-DC88-4E57-86AA-6642B564A016}" srcOrd="0" destOrd="0" parTransId="{97CB6B1A-602D-40E9-880E-3CFEB145FAFE}" sibTransId="{A26816B9-9183-4B91-B3AD-52371947395F}"/>
    <dgm:cxn modelId="{5C00C86C-DCE1-4EF0-9355-41782B8E6535}" type="presOf" srcId="{D4A3E6B8-79CD-4774-AA8B-126843314BB0}" destId="{7C693F79-8427-4629-867C-7AB072BB11E4}" srcOrd="1" destOrd="8" presId="urn:microsoft.com/office/officeart/2005/8/layout/vList4"/>
    <dgm:cxn modelId="{8C23866E-5E37-4D57-B31A-E24189FD9169}" srcId="{E1A567D1-DC88-4E57-86AA-6642B564A016}" destId="{A24F468D-442B-4DC0-9932-57344624BB40}" srcOrd="6" destOrd="0" parTransId="{65597CCE-6165-4AF9-874E-39776DC2961C}" sibTransId="{0F58F0FA-C75B-4A5A-8F9A-F5E571BE01AE}"/>
    <dgm:cxn modelId="{1793BA4E-094D-4F82-A696-1208FE8AFF1F}" type="presOf" srcId="{F0811BDA-3E4D-4A8A-A88C-2BC3DBEA345B}" destId="{E3CD85A5-6F92-47FD-BC0B-5FE6CFA37193}" srcOrd="0" destOrd="9" presId="urn:microsoft.com/office/officeart/2005/8/layout/vList4"/>
    <dgm:cxn modelId="{A5A7C957-AB43-4832-8CF9-29E2204AEB9E}" srcId="{E1A567D1-DC88-4E57-86AA-6642B564A016}" destId="{09DA044D-5B41-481F-B9D6-73DB6DFEF150}" srcOrd="0" destOrd="0" parTransId="{E23A9C57-052D-45B0-9DED-1A2423692AC9}" sibTransId="{879A8A9F-7E1E-4AFE-84B1-E2AE8CA1CCBF}"/>
    <dgm:cxn modelId="{E5058C83-25EF-4856-A31B-AFF12E4A3E24}" type="presOf" srcId="{F0811BDA-3E4D-4A8A-A88C-2BC3DBEA345B}" destId="{7C693F79-8427-4629-867C-7AB072BB11E4}" srcOrd="1" destOrd="9" presId="urn:microsoft.com/office/officeart/2005/8/layout/vList4"/>
    <dgm:cxn modelId="{84BF1996-ED30-4C47-8906-EDA2A6C5F524}" type="presOf" srcId="{F1D9D55E-6C58-4CBD-BF1A-B2074B4146C3}" destId="{E3CD85A5-6F92-47FD-BC0B-5FE6CFA37193}" srcOrd="0" destOrd="2" presId="urn:microsoft.com/office/officeart/2005/8/layout/vList4"/>
    <dgm:cxn modelId="{EE7C8698-08DC-49F1-8584-116ADA36CC2F}" srcId="{E1A567D1-DC88-4E57-86AA-6642B564A016}" destId="{F88A5DD9-EB82-4292-B332-CD6E97AF6F19}" srcOrd="3" destOrd="0" parTransId="{6A6620E4-C447-4547-94AD-813E9786B8D2}" sibTransId="{5484EBF2-0F61-497B-98BB-5813EE81640C}"/>
    <dgm:cxn modelId="{3D7B91A1-88AC-457B-9068-09508BCF2AA5}" srcId="{E1A567D1-DC88-4E57-86AA-6642B564A016}" destId="{5637CC62-EEC6-4155-B9C9-8AC7FEAF12D1}" srcOrd="4" destOrd="0" parTransId="{D24A8604-12C0-4F8E-8F31-9FBACDE8E072}" sibTransId="{5E138554-F022-468C-BF88-F8A7A1C83157}"/>
    <dgm:cxn modelId="{7B5C40AE-4DA9-4245-A7AB-DDC03F6116D6}" type="presOf" srcId="{D4A3E6B8-79CD-4774-AA8B-126843314BB0}" destId="{E3CD85A5-6F92-47FD-BC0B-5FE6CFA37193}" srcOrd="0" destOrd="8" presId="urn:microsoft.com/office/officeart/2005/8/layout/vList4"/>
    <dgm:cxn modelId="{8C7555B9-CA71-4C3E-92D4-C8055AAAD227}" type="presOf" srcId="{A24F468D-442B-4DC0-9932-57344624BB40}" destId="{E3CD85A5-6F92-47FD-BC0B-5FE6CFA37193}" srcOrd="0" destOrd="7" presId="urn:microsoft.com/office/officeart/2005/8/layout/vList4"/>
    <dgm:cxn modelId="{B0A3DCCB-70F3-4C27-95C8-B2B10FE554F2}" srcId="{E1A567D1-DC88-4E57-86AA-6642B564A016}" destId="{80E75B88-A66D-4DB6-B69A-168A9C6B322F}" srcOrd="2" destOrd="0" parTransId="{D636CB35-4F2D-4025-83F3-507B243B326A}" sibTransId="{B7CECBA1-42EE-4BBC-8F3D-8B4841ECC979}"/>
    <dgm:cxn modelId="{757036D1-3D24-48AB-AA05-BC1704EBCE3D}" type="presOf" srcId="{A24F468D-442B-4DC0-9932-57344624BB40}" destId="{7C693F79-8427-4629-867C-7AB072BB11E4}" srcOrd="1" destOrd="7" presId="urn:microsoft.com/office/officeart/2005/8/layout/vList4"/>
    <dgm:cxn modelId="{AA61E5DA-CB39-4DCC-85F0-E260947ECBDD}" type="presOf" srcId="{F1D9D55E-6C58-4CBD-BF1A-B2074B4146C3}" destId="{7C693F79-8427-4629-867C-7AB072BB11E4}" srcOrd="1" destOrd="2" presId="urn:microsoft.com/office/officeart/2005/8/layout/vList4"/>
    <dgm:cxn modelId="{77E4DADD-E0F2-4EE2-A81F-99E79AF6AFD7}" srcId="{E1A567D1-DC88-4E57-86AA-6642B564A016}" destId="{F1D9D55E-6C58-4CBD-BF1A-B2074B4146C3}" srcOrd="1" destOrd="0" parTransId="{191FF9E5-4488-48B3-AB6A-46F5433D7A95}" sibTransId="{4D39CD33-A604-4C2F-840B-B73AEA361E02}"/>
    <dgm:cxn modelId="{C124D6E9-4D9C-44CB-86EB-8CFBCBBE8DF5}" srcId="{E1A567D1-DC88-4E57-86AA-6642B564A016}" destId="{788A447F-7BE1-4C35-AC59-148AE6E8ACEA}" srcOrd="9" destOrd="0" parTransId="{0398BEEE-27C6-4352-A101-85B05DBE1831}" sibTransId="{159D47F0-55B7-4267-88FB-21CE3A3589D3}"/>
    <dgm:cxn modelId="{052915EB-D208-4E16-8171-A305046D9DDE}" type="presOf" srcId="{09DA044D-5B41-481F-B9D6-73DB6DFEF150}" destId="{E3CD85A5-6F92-47FD-BC0B-5FE6CFA37193}" srcOrd="0" destOrd="1" presId="urn:microsoft.com/office/officeart/2005/8/layout/vList4"/>
    <dgm:cxn modelId="{C7745CF1-D6B2-4990-9E3C-5A6B75FF28F7}" type="presOf" srcId="{E1A567D1-DC88-4E57-86AA-6642B564A016}" destId="{E3CD85A5-6F92-47FD-BC0B-5FE6CFA37193}" srcOrd="0" destOrd="0" presId="urn:microsoft.com/office/officeart/2005/8/layout/vList4"/>
    <dgm:cxn modelId="{DB728EF9-0127-497C-806E-0B3BA0A6A3BF}" type="presOf" srcId="{09DA044D-5B41-481F-B9D6-73DB6DFEF150}" destId="{7C693F79-8427-4629-867C-7AB072BB11E4}" srcOrd="1" destOrd="1" presId="urn:microsoft.com/office/officeart/2005/8/layout/vList4"/>
    <dgm:cxn modelId="{62EEE441-FC3E-464E-AAEB-84DC9DAD09B4}" type="presParOf" srcId="{05560C61-AEBD-4E3C-B389-C7F2E9D2E8CB}" destId="{C557B867-15AD-4C99-BD75-725589971A8F}" srcOrd="0" destOrd="0" presId="urn:microsoft.com/office/officeart/2005/8/layout/vList4"/>
    <dgm:cxn modelId="{7FB03501-6216-4AFB-A261-192B808E5D57}" type="presParOf" srcId="{C557B867-15AD-4C99-BD75-725589971A8F}" destId="{E3CD85A5-6F92-47FD-BC0B-5FE6CFA37193}" srcOrd="0" destOrd="0" presId="urn:microsoft.com/office/officeart/2005/8/layout/vList4"/>
    <dgm:cxn modelId="{8EFB442E-69A7-447E-A37D-F4083C26709E}" type="presParOf" srcId="{C557B867-15AD-4C99-BD75-725589971A8F}" destId="{6AF2BBBC-5358-4DC4-9342-A48D0E8ABBA2}" srcOrd="1" destOrd="0" presId="urn:microsoft.com/office/officeart/2005/8/layout/vList4"/>
    <dgm:cxn modelId="{A0974917-11F1-4DE6-94A1-9BCFA5CF8C48}" type="presParOf" srcId="{C557B867-15AD-4C99-BD75-725589971A8F}" destId="{7C693F79-8427-4629-867C-7AB072BB11E4}" srcOrd="2" destOrd="0" presId="urn:microsoft.com/office/officeart/2005/8/layout/vList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CD85A5-6F92-47FD-BC0B-5FE6CFA37193}">
      <dsp:nvSpPr>
        <dsp:cNvPr id="0" name=""/>
        <dsp:cNvSpPr/>
      </dsp:nvSpPr>
      <dsp:spPr>
        <a:xfrm>
          <a:off x="0" y="0"/>
          <a:ext cx="8034713" cy="477868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s-CL" sz="2800" kern="1200" dirty="0"/>
            <a:t>Dimensiones de la implementación</a:t>
          </a:r>
          <a:endParaRPr lang="es-ES" sz="2800" kern="1200" dirty="0"/>
        </a:p>
        <a:p>
          <a:pPr marL="285750" lvl="1" indent="-285750" algn="l" defTabSz="1244600">
            <a:lnSpc>
              <a:spcPct val="90000"/>
            </a:lnSpc>
            <a:spcBef>
              <a:spcPct val="0"/>
            </a:spcBef>
            <a:spcAft>
              <a:spcPct val="15000"/>
            </a:spcAft>
            <a:buChar char="•"/>
          </a:pPr>
          <a:r>
            <a:rPr lang="es-CL" sz="2800" kern="1200" dirty="0"/>
            <a:t>Dotación</a:t>
          </a:r>
          <a:endParaRPr lang="es-ES" sz="2800" kern="1200" dirty="0"/>
        </a:p>
        <a:p>
          <a:pPr marL="285750" lvl="1" indent="-285750" algn="l" defTabSz="1244600">
            <a:lnSpc>
              <a:spcPct val="90000"/>
            </a:lnSpc>
            <a:spcBef>
              <a:spcPct val="0"/>
            </a:spcBef>
            <a:spcAft>
              <a:spcPct val="15000"/>
            </a:spcAft>
            <a:buChar char="•"/>
          </a:pPr>
          <a:r>
            <a:rPr lang="es-CL" sz="2800" kern="1200" dirty="0"/>
            <a:t>Administrativa</a:t>
          </a:r>
          <a:endParaRPr lang="es-ES" sz="2800" kern="1200" dirty="0"/>
        </a:p>
        <a:p>
          <a:pPr marL="285750" lvl="1" indent="-285750" algn="l" defTabSz="1244600">
            <a:lnSpc>
              <a:spcPct val="90000"/>
            </a:lnSpc>
            <a:spcBef>
              <a:spcPct val="0"/>
            </a:spcBef>
            <a:spcAft>
              <a:spcPct val="15000"/>
            </a:spcAft>
            <a:buChar char="•"/>
          </a:pPr>
          <a:r>
            <a:rPr lang="es-CL" sz="2800" kern="1200" dirty="0"/>
            <a:t>Financiera</a:t>
          </a:r>
          <a:endParaRPr lang="es-ES" sz="2800" kern="1200" dirty="0"/>
        </a:p>
        <a:p>
          <a:pPr marL="285750" lvl="1" indent="-285750" algn="l" defTabSz="1244600">
            <a:lnSpc>
              <a:spcPct val="90000"/>
            </a:lnSpc>
            <a:spcBef>
              <a:spcPct val="0"/>
            </a:spcBef>
            <a:spcAft>
              <a:spcPct val="15000"/>
            </a:spcAft>
            <a:buChar char="•"/>
          </a:pPr>
          <a:r>
            <a:rPr lang="es-CL" sz="2800" kern="1200" dirty="0"/>
            <a:t>Política y Normativa</a:t>
          </a:r>
          <a:endParaRPr lang="es-ES" sz="2800" kern="1200" dirty="0"/>
        </a:p>
        <a:p>
          <a:pPr marL="285750" lvl="1" indent="-285750" algn="l" defTabSz="1244600">
            <a:lnSpc>
              <a:spcPct val="90000"/>
            </a:lnSpc>
            <a:spcBef>
              <a:spcPct val="0"/>
            </a:spcBef>
            <a:spcAft>
              <a:spcPct val="15000"/>
            </a:spcAft>
            <a:buChar char="•"/>
          </a:pPr>
          <a:r>
            <a:rPr lang="es-CL" sz="2800" kern="1200" dirty="0"/>
            <a:t>Equipamiento e Infraestructura</a:t>
          </a:r>
          <a:endParaRPr lang="es-ES" sz="2800" kern="1200" dirty="0"/>
        </a:p>
        <a:p>
          <a:pPr marL="285750" lvl="1" indent="-285750" algn="l" defTabSz="1244600">
            <a:lnSpc>
              <a:spcPct val="90000"/>
            </a:lnSpc>
            <a:spcBef>
              <a:spcPct val="0"/>
            </a:spcBef>
            <a:spcAft>
              <a:spcPct val="15000"/>
            </a:spcAft>
            <a:buChar char="•"/>
          </a:pPr>
          <a:r>
            <a:rPr lang="es-CL" sz="2800" kern="1200" dirty="0"/>
            <a:t>Educativa</a:t>
          </a:r>
          <a:endParaRPr lang="es-ES" sz="2800" kern="1200" dirty="0"/>
        </a:p>
        <a:p>
          <a:pPr marL="285750" lvl="1" indent="-285750" algn="l" defTabSz="1244600">
            <a:lnSpc>
              <a:spcPct val="90000"/>
            </a:lnSpc>
            <a:spcBef>
              <a:spcPct val="0"/>
            </a:spcBef>
            <a:spcAft>
              <a:spcPct val="15000"/>
            </a:spcAft>
            <a:buChar char="•"/>
          </a:pPr>
          <a:r>
            <a:rPr lang="es-CL" sz="2800" kern="1200" dirty="0"/>
            <a:t>Participación y Territorio</a:t>
          </a:r>
          <a:endParaRPr lang="es-ES" sz="2800" kern="1200" dirty="0"/>
        </a:p>
        <a:p>
          <a:pPr marL="285750" lvl="1" indent="-285750" algn="l" defTabSz="1244600">
            <a:lnSpc>
              <a:spcPct val="90000"/>
            </a:lnSpc>
            <a:spcBef>
              <a:spcPct val="0"/>
            </a:spcBef>
            <a:spcAft>
              <a:spcPct val="15000"/>
            </a:spcAft>
            <a:buChar char="•"/>
          </a:pPr>
          <a:r>
            <a:rPr lang="es-CL" sz="2800" kern="1200" dirty="0"/>
            <a:t>Gestión Integral del SLEP</a:t>
          </a:r>
          <a:endParaRPr lang="es-ES" sz="2800" kern="1200" dirty="0"/>
        </a:p>
        <a:p>
          <a:pPr marL="285750" lvl="1" indent="-285750" algn="l" defTabSz="1244600">
            <a:lnSpc>
              <a:spcPct val="90000"/>
            </a:lnSpc>
            <a:spcBef>
              <a:spcPct val="0"/>
            </a:spcBef>
            <a:spcAft>
              <a:spcPct val="15000"/>
            </a:spcAft>
            <a:buChar char="•"/>
          </a:pPr>
          <a:endParaRPr lang="es-ES" sz="2800" kern="1200" dirty="0"/>
        </a:p>
        <a:p>
          <a:pPr marL="285750" lvl="1" indent="-285750" algn="l" defTabSz="2266950">
            <a:lnSpc>
              <a:spcPct val="90000"/>
            </a:lnSpc>
            <a:spcBef>
              <a:spcPct val="0"/>
            </a:spcBef>
            <a:spcAft>
              <a:spcPct val="15000"/>
            </a:spcAft>
            <a:buChar char="•"/>
          </a:pPr>
          <a:endParaRPr lang="es-ES" sz="5100" kern="1200" dirty="0"/>
        </a:p>
      </dsp:txBody>
      <dsp:txXfrm>
        <a:off x="2084811" y="0"/>
        <a:ext cx="5949901" cy="4778686"/>
      </dsp:txXfrm>
    </dsp:sp>
    <dsp:sp modelId="{6AF2BBBC-5358-4DC4-9342-A48D0E8ABBA2}">
      <dsp:nvSpPr>
        <dsp:cNvPr id="0" name=""/>
        <dsp:cNvSpPr/>
      </dsp:nvSpPr>
      <dsp:spPr>
        <a:xfrm>
          <a:off x="411373" y="536053"/>
          <a:ext cx="1606942" cy="3822949"/>
        </a:xfrm>
        <a:prstGeom prst="roundRect">
          <a:avLst>
            <a:gd name="adj" fmla="val 10000"/>
          </a:avLst>
        </a:prstGeom>
        <a:blipFill>
          <a:blip xmlns:r="http://schemas.openxmlformats.org/officeDocument/2006/relationships">
            <a:extLst>
              <a:ext uri="{96DAC541-7B7A-43D3-8B79-37D633B846F1}">
                <asvg:svgBlip xmlns:asvg="http://schemas.microsoft.com/office/drawing/2016/SVG/main" r:embed="rId1"/>
              </a:ext>
            </a:extLst>
          </a:blip>
          <a:srcRect/>
          <a:stretch>
            <a:fillRect l="-69000" r="-69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L"/>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B9AFDF-BFAC-4F8C-A906-84A14CC14FF9}" type="datetimeFigureOut">
              <a:rPr lang="es-CL" smtClean="0"/>
              <a:t>17-06-2026</a:t>
            </a:fld>
            <a:endParaRPr lang="es-CL"/>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L"/>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L"/>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27B70E-85BF-40E8-BB34-5A839DB9E9AD}" type="slidenum">
              <a:rPr lang="es-CL" smtClean="0"/>
              <a:t>‹#›</a:t>
            </a:fld>
            <a:endParaRPr lang="es-CL"/>
          </a:p>
        </p:txBody>
      </p:sp>
    </p:spTree>
    <p:extLst>
      <p:ext uri="{BB962C8B-B14F-4D97-AF65-F5344CB8AC3E}">
        <p14:creationId xmlns:p14="http://schemas.microsoft.com/office/powerpoint/2010/main" val="15655208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16:notes"/>
          <p:cNvSpPr txBox="1">
            <a:spLocks noGrp="1"/>
          </p:cNvSpPr>
          <p:nvPr>
            <p:ph type="body" idx="1"/>
          </p:nvPr>
        </p:nvSpPr>
        <p:spPr>
          <a:xfrm>
            <a:off x="701040" y="4473892"/>
            <a:ext cx="5608320" cy="3660458"/>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194" name="Google Shape;194;p16: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371250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08267FB-D102-4F22-85D2-BFF6902D2049}"/>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L"/>
          </a:p>
        </p:txBody>
      </p:sp>
      <p:sp>
        <p:nvSpPr>
          <p:cNvPr id="3" name="Subtítulo 2">
            <a:extLst>
              <a:ext uri="{FF2B5EF4-FFF2-40B4-BE49-F238E27FC236}">
                <a16:creationId xmlns:a16="http://schemas.microsoft.com/office/drawing/2014/main" id="{5F268C1A-C1D8-4CEB-B667-7F44F507512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L"/>
          </a:p>
        </p:txBody>
      </p:sp>
      <p:sp>
        <p:nvSpPr>
          <p:cNvPr id="4" name="Marcador de fecha 3">
            <a:extLst>
              <a:ext uri="{FF2B5EF4-FFF2-40B4-BE49-F238E27FC236}">
                <a16:creationId xmlns:a16="http://schemas.microsoft.com/office/drawing/2014/main" id="{D2C6C222-066E-4936-A85A-F8B2F718DBE6}"/>
              </a:ext>
            </a:extLst>
          </p:cNvPr>
          <p:cNvSpPr>
            <a:spLocks noGrp="1"/>
          </p:cNvSpPr>
          <p:nvPr>
            <p:ph type="dt" sz="half" idx="10"/>
          </p:nvPr>
        </p:nvSpPr>
        <p:spPr/>
        <p:txBody>
          <a:bodyPr/>
          <a:lstStyle/>
          <a:p>
            <a:fld id="{3E144354-4FFF-4D5B-A24F-94210A29E0E9}" type="datetimeFigureOut">
              <a:rPr lang="es-CL" smtClean="0"/>
              <a:t>17-06-2026</a:t>
            </a:fld>
            <a:endParaRPr lang="es-CL"/>
          </a:p>
        </p:txBody>
      </p:sp>
      <p:sp>
        <p:nvSpPr>
          <p:cNvPr id="5" name="Marcador de pie de página 4">
            <a:extLst>
              <a:ext uri="{FF2B5EF4-FFF2-40B4-BE49-F238E27FC236}">
                <a16:creationId xmlns:a16="http://schemas.microsoft.com/office/drawing/2014/main" id="{9AC5CDB8-492B-4B17-BCA9-E84737979ECC}"/>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B7F1605D-7827-4C2D-83FD-2E714B1CF36F}"/>
              </a:ext>
            </a:extLst>
          </p:cNvPr>
          <p:cNvSpPr>
            <a:spLocks noGrp="1"/>
          </p:cNvSpPr>
          <p:nvPr>
            <p:ph type="sldNum" sz="quarter" idx="12"/>
          </p:nvPr>
        </p:nvSpPr>
        <p:spPr/>
        <p:txBody>
          <a:bodyPr/>
          <a:lstStyle/>
          <a:p>
            <a:fld id="{C81A03C5-1666-4F2C-9A5E-DE8B06B964A4}" type="slidenum">
              <a:rPr lang="es-CL" smtClean="0"/>
              <a:t>‹#›</a:t>
            </a:fld>
            <a:endParaRPr lang="es-CL"/>
          </a:p>
        </p:txBody>
      </p:sp>
    </p:spTree>
    <p:extLst>
      <p:ext uri="{BB962C8B-B14F-4D97-AF65-F5344CB8AC3E}">
        <p14:creationId xmlns:p14="http://schemas.microsoft.com/office/powerpoint/2010/main" val="4569328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E17DFFC-D08C-4261-ABFA-FA63F977339B}"/>
              </a:ext>
            </a:extLst>
          </p:cNvPr>
          <p:cNvSpPr>
            <a:spLocks noGrp="1"/>
          </p:cNvSpPr>
          <p:nvPr>
            <p:ph type="title"/>
          </p:nvPr>
        </p:nvSpPr>
        <p:spPr/>
        <p:txBody>
          <a:bodyPr/>
          <a:lstStyle/>
          <a:p>
            <a:r>
              <a:rPr lang="es-ES"/>
              <a:t>Haga clic para modificar el estilo de título del patrón</a:t>
            </a:r>
            <a:endParaRPr lang="es-CL"/>
          </a:p>
        </p:txBody>
      </p:sp>
      <p:sp>
        <p:nvSpPr>
          <p:cNvPr id="3" name="Marcador de texto vertical 2">
            <a:extLst>
              <a:ext uri="{FF2B5EF4-FFF2-40B4-BE49-F238E27FC236}">
                <a16:creationId xmlns:a16="http://schemas.microsoft.com/office/drawing/2014/main" id="{C0319B7C-3D3D-41EA-9CEF-9BE60EDDF7E3}"/>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a:extLst>
              <a:ext uri="{FF2B5EF4-FFF2-40B4-BE49-F238E27FC236}">
                <a16:creationId xmlns:a16="http://schemas.microsoft.com/office/drawing/2014/main" id="{0B6B581A-96E3-4579-96BF-7B3EB61774A0}"/>
              </a:ext>
            </a:extLst>
          </p:cNvPr>
          <p:cNvSpPr>
            <a:spLocks noGrp="1"/>
          </p:cNvSpPr>
          <p:nvPr>
            <p:ph type="dt" sz="half" idx="10"/>
          </p:nvPr>
        </p:nvSpPr>
        <p:spPr/>
        <p:txBody>
          <a:bodyPr/>
          <a:lstStyle/>
          <a:p>
            <a:fld id="{3E144354-4FFF-4D5B-A24F-94210A29E0E9}" type="datetimeFigureOut">
              <a:rPr lang="es-CL" smtClean="0"/>
              <a:t>17-06-2026</a:t>
            </a:fld>
            <a:endParaRPr lang="es-CL"/>
          </a:p>
        </p:txBody>
      </p:sp>
      <p:sp>
        <p:nvSpPr>
          <p:cNvPr id="5" name="Marcador de pie de página 4">
            <a:extLst>
              <a:ext uri="{FF2B5EF4-FFF2-40B4-BE49-F238E27FC236}">
                <a16:creationId xmlns:a16="http://schemas.microsoft.com/office/drawing/2014/main" id="{817877AC-FDD4-45A5-8DED-6127689ABACA}"/>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C69D1116-6C54-41C2-AEA3-90250974D7A0}"/>
              </a:ext>
            </a:extLst>
          </p:cNvPr>
          <p:cNvSpPr>
            <a:spLocks noGrp="1"/>
          </p:cNvSpPr>
          <p:nvPr>
            <p:ph type="sldNum" sz="quarter" idx="12"/>
          </p:nvPr>
        </p:nvSpPr>
        <p:spPr/>
        <p:txBody>
          <a:bodyPr/>
          <a:lstStyle/>
          <a:p>
            <a:fld id="{C81A03C5-1666-4F2C-9A5E-DE8B06B964A4}" type="slidenum">
              <a:rPr lang="es-CL" smtClean="0"/>
              <a:t>‹#›</a:t>
            </a:fld>
            <a:endParaRPr lang="es-CL"/>
          </a:p>
        </p:txBody>
      </p:sp>
    </p:spTree>
    <p:extLst>
      <p:ext uri="{BB962C8B-B14F-4D97-AF65-F5344CB8AC3E}">
        <p14:creationId xmlns:p14="http://schemas.microsoft.com/office/powerpoint/2010/main" val="32137643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5F9EA552-3F9A-4E9E-BB55-B8E2514856C9}"/>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L"/>
          </a:p>
        </p:txBody>
      </p:sp>
      <p:sp>
        <p:nvSpPr>
          <p:cNvPr id="3" name="Marcador de texto vertical 2">
            <a:extLst>
              <a:ext uri="{FF2B5EF4-FFF2-40B4-BE49-F238E27FC236}">
                <a16:creationId xmlns:a16="http://schemas.microsoft.com/office/drawing/2014/main" id="{E7C70630-FDE1-4A9F-891D-B0454B581C89}"/>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a:extLst>
              <a:ext uri="{FF2B5EF4-FFF2-40B4-BE49-F238E27FC236}">
                <a16:creationId xmlns:a16="http://schemas.microsoft.com/office/drawing/2014/main" id="{5DBFF68A-16F5-4EE3-840E-5AAD72BE8DB0}"/>
              </a:ext>
            </a:extLst>
          </p:cNvPr>
          <p:cNvSpPr>
            <a:spLocks noGrp="1"/>
          </p:cNvSpPr>
          <p:nvPr>
            <p:ph type="dt" sz="half" idx="10"/>
          </p:nvPr>
        </p:nvSpPr>
        <p:spPr/>
        <p:txBody>
          <a:bodyPr/>
          <a:lstStyle/>
          <a:p>
            <a:fld id="{3E144354-4FFF-4D5B-A24F-94210A29E0E9}" type="datetimeFigureOut">
              <a:rPr lang="es-CL" smtClean="0"/>
              <a:t>17-06-2026</a:t>
            </a:fld>
            <a:endParaRPr lang="es-CL"/>
          </a:p>
        </p:txBody>
      </p:sp>
      <p:sp>
        <p:nvSpPr>
          <p:cNvPr id="5" name="Marcador de pie de página 4">
            <a:extLst>
              <a:ext uri="{FF2B5EF4-FFF2-40B4-BE49-F238E27FC236}">
                <a16:creationId xmlns:a16="http://schemas.microsoft.com/office/drawing/2014/main" id="{356F233E-E3D4-468C-85B7-39FDE82D4800}"/>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AB9CFCB3-B87B-4503-AA1C-A0CC516F89C0}"/>
              </a:ext>
            </a:extLst>
          </p:cNvPr>
          <p:cNvSpPr>
            <a:spLocks noGrp="1"/>
          </p:cNvSpPr>
          <p:nvPr>
            <p:ph type="sldNum" sz="quarter" idx="12"/>
          </p:nvPr>
        </p:nvSpPr>
        <p:spPr/>
        <p:txBody>
          <a:bodyPr/>
          <a:lstStyle/>
          <a:p>
            <a:fld id="{C81A03C5-1666-4F2C-9A5E-DE8B06B964A4}" type="slidenum">
              <a:rPr lang="es-CL" smtClean="0"/>
              <a:t>‹#›</a:t>
            </a:fld>
            <a:endParaRPr lang="es-CL"/>
          </a:p>
        </p:txBody>
      </p:sp>
    </p:spTree>
    <p:extLst>
      <p:ext uri="{BB962C8B-B14F-4D97-AF65-F5344CB8AC3E}">
        <p14:creationId xmlns:p14="http://schemas.microsoft.com/office/powerpoint/2010/main" val="3140297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63CFE96-09A2-4FCF-8076-6673832F4477}"/>
              </a:ext>
            </a:extLst>
          </p:cNvPr>
          <p:cNvSpPr>
            <a:spLocks noGrp="1"/>
          </p:cNvSpPr>
          <p:nvPr>
            <p:ph type="title"/>
          </p:nvPr>
        </p:nvSpPr>
        <p:spPr/>
        <p:txBody>
          <a:bodyPr/>
          <a:lstStyle/>
          <a:p>
            <a:r>
              <a:rPr lang="es-ES"/>
              <a:t>Haga clic para modificar el estilo de título del patrón</a:t>
            </a:r>
            <a:endParaRPr lang="es-CL"/>
          </a:p>
        </p:txBody>
      </p:sp>
      <p:sp>
        <p:nvSpPr>
          <p:cNvPr id="3" name="Marcador de contenido 2">
            <a:extLst>
              <a:ext uri="{FF2B5EF4-FFF2-40B4-BE49-F238E27FC236}">
                <a16:creationId xmlns:a16="http://schemas.microsoft.com/office/drawing/2014/main" id="{B74095D0-00E5-439A-AF9E-BAB5260977CA}"/>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a:extLst>
              <a:ext uri="{FF2B5EF4-FFF2-40B4-BE49-F238E27FC236}">
                <a16:creationId xmlns:a16="http://schemas.microsoft.com/office/drawing/2014/main" id="{DCC81782-EBF0-43B2-AA9D-8964BD51C860}"/>
              </a:ext>
            </a:extLst>
          </p:cNvPr>
          <p:cNvSpPr>
            <a:spLocks noGrp="1"/>
          </p:cNvSpPr>
          <p:nvPr>
            <p:ph type="dt" sz="half" idx="10"/>
          </p:nvPr>
        </p:nvSpPr>
        <p:spPr/>
        <p:txBody>
          <a:bodyPr/>
          <a:lstStyle/>
          <a:p>
            <a:fld id="{3E144354-4FFF-4D5B-A24F-94210A29E0E9}" type="datetimeFigureOut">
              <a:rPr lang="es-CL" smtClean="0"/>
              <a:t>17-06-2026</a:t>
            </a:fld>
            <a:endParaRPr lang="es-CL"/>
          </a:p>
        </p:txBody>
      </p:sp>
      <p:sp>
        <p:nvSpPr>
          <p:cNvPr id="5" name="Marcador de pie de página 4">
            <a:extLst>
              <a:ext uri="{FF2B5EF4-FFF2-40B4-BE49-F238E27FC236}">
                <a16:creationId xmlns:a16="http://schemas.microsoft.com/office/drawing/2014/main" id="{D1CD1887-3E12-479D-B1CF-2892BC3D7784}"/>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E9F2D53A-FCF7-48C3-9323-A580B8FDC038}"/>
              </a:ext>
            </a:extLst>
          </p:cNvPr>
          <p:cNvSpPr>
            <a:spLocks noGrp="1"/>
          </p:cNvSpPr>
          <p:nvPr>
            <p:ph type="sldNum" sz="quarter" idx="12"/>
          </p:nvPr>
        </p:nvSpPr>
        <p:spPr/>
        <p:txBody>
          <a:bodyPr/>
          <a:lstStyle/>
          <a:p>
            <a:fld id="{C81A03C5-1666-4F2C-9A5E-DE8B06B964A4}" type="slidenum">
              <a:rPr lang="es-CL" smtClean="0"/>
              <a:t>‹#›</a:t>
            </a:fld>
            <a:endParaRPr lang="es-CL"/>
          </a:p>
        </p:txBody>
      </p:sp>
    </p:spTree>
    <p:extLst>
      <p:ext uri="{BB962C8B-B14F-4D97-AF65-F5344CB8AC3E}">
        <p14:creationId xmlns:p14="http://schemas.microsoft.com/office/powerpoint/2010/main" val="28159206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3CF691F-2ACE-4BD2-AE9F-D4D2CA27238A}"/>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L"/>
          </a:p>
        </p:txBody>
      </p:sp>
      <p:sp>
        <p:nvSpPr>
          <p:cNvPr id="3" name="Marcador de texto 2">
            <a:extLst>
              <a:ext uri="{FF2B5EF4-FFF2-40B4-BE49-F238E27FC236}">
                <a16:creationId xmlns:a16="http://schemas.microsoft.com/office/drawing/2014/main" id="{04EE436D-8F4B-4450-BE09-BA8FB65787B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D36B8A34-E175-4B83-91A3-726537D9E7B8}"/>
              </a:ext>
            </a:extLst>
          </p:cNvPr>
          <p:cNvSpPr>
            <a:spLocks noGrp="1"/>
          </p:cNvSpPr>
          <p:nvPr>
            <p:ph type="dt" sz="half" idx="10"/>
          </p:nvPr>
        </p:nvSpPr>
        <p:spPr/>
        <p:txBody>
          <a:bodyPr/>
          <a:lstStyle/>
          <a:p>
            <a:fld id="{3E144354-4FFF-4D5B-A24F-94210A29E0E9}" type="datetimeFigureOut">
              <a:rPr lang="es-CL" smtClean="0"/>
              <a:t>17-06-2026</a:t>
            </a:fld>
            <a:endParaRPr lang="es-CL"/>
          </a:p>
        </p:txBody>
      </p:sp>
      <p:sp>
        <p:nvSpPr>
          <p:cNvPr id="5" name="Marcador de pie de página 4">
            <a:extLst>
              <a:ext uri="{FF2B5EF4-FFF2-40B4-BE49-F238E27FC236}">
                <a16:creationId xmlns:a16="http://schemas.microsoft.com/office/drawing/2014/main" id="{A004DB66-67B7-4320-81E4-8A2C98794E7D}"/>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5AA206F2-3F0E-4DA3-8A2A-CAEC02AE2405}"/>
              </a:ext>
            </a:extLst>
          </p:cNvPr>
          <p:cNvSpPr>
            <a:spLocks noGrp="1"/>
          </p:cNvSpPr>
          <p:nvPr>
            <p:ph type="sldNum" sz="quarter" idx="12"/>
          </p:nvPr>
        </p:nvSpPr>
        <p:spPr/>
        <p:txBody>
          <a:bodyPr/>
          <a:lstStyle/>
          <a:p>
            <a:fld id="{C81A03C5-1666-4F2C-9A5E-DE8B06B964A4}" type="slidenum">
              <a:rPr lang="es-CL" smtClean="0"/>
              <a:t>‹#›</a:t>
            </a:fld>
            <a:endParaRPr lang="es-CL"/>
          </a:p>
        </p:txBody>
      </p:sp>
    </p:spTree>
    <p:extLst>
      <p:ext uri="{BB962C8B-B14F-4D97-AF65-F5344CB8AC3E}">
        <p14:creationId xmlns:p14="http://schemas.microsoft.com/office/powerpoint/2010/main" val="15870538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501CA1D-6B72-4C76-AE48-C217CC258FB9}"/>
              </a:ext>
            </a:extLst>
          </p:cNvPr>
          <p:cNvSpPr>
            <a:spLocks noGrp="1"/>
          </p:cNvSpPr>
          <p:nvPr>
            <p:ph type="title"/>
          </p:nvPr>
        </p:nvSpPr>
        <p:spPr/>
        <p:txBody>
          <a:bodyPr/>
          <a:lstStyle/>
          <a:p>
            <a:r>
              <a:rPr lang="es-ES"/>
              <a:t>Haga clic para modificar el estilo de título del patrón</a:t>
            </a:r>
            <a:endParaRPr lang="es-CL"/>
          </a:p>
        </p:txBody>
      </p:sp>
      <p:sp>
        <p:nvSpPr>
          <p:cNvPr id="3" name="Marcador de contenido 2">
            <a:extLst>
              <a:ext uri="{FF2B5EF4-FFF2-40B4-BE49-F238E27FC236}">
                <a16:creationId xmlns:a16="http://schemas.microsoft.com/office/drawing/2014/main" id="{FF9B492C-22F3-4BC5-9F92-465895261D31}"/>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contenido 3">
            <a:extLst>
              <a:ext uri="{FF2B5EF4-FFF2-40B4-BE49-F238E27FC236}">
                <a16:creationId xmlns:a16="http://schemas.microsoft.com/office/drawing/2014/main" id="{6BE4753B-B4DF-4643-BCE2-58E8C5905AF0}"/>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Marcador de fecha 4">
            <a:extLst>
              <a:ext uri="{FF2B5EF4-FFF2-40B4-BE49-F238E27FC236}">
                <a16:creationId xmlns:a16="http://schemas.microsoft.com/office/drawing/2014/main" id="{C3F0F848-DDBF-40BB-B983-5C07E386788E}"/>
              </a:ext>
            </a:extLst>
          </p:cNvPr>
          <p:cNvSpPr>
            <a:spLocks noGrp="1"/>
          </p:cNvSpPr>
          <p:nvPr>
            <p:ph type="dt" sz="half" idx="10"/>
          </p:nvPr>
        </p:nvSpPr>
        <p:spPr/>
        <p:txBody>
          <a:bodyPr/>
          <a:lstStyle/>
          <a:p>
            <a:fld id="{3E144354-4FFF-4D5B-A24F-94210A29E0E9}" type="datetimeFigureOut">
              <a:rPr lang="es-CL" smtClean="0"/>
              <a:t>17-06-2026</a:t>
            </a:fld>
            <a:endParaRPr lang="es-CL"/>
          </a:p>
        </p:txBody>
      </p:sp>
      <p:sp>
        <p:nvSpPr>
          <p:cNvPr id="6" name="Marcador de pie de página 5">
            <a:extLst>
              <a:ext uri="{FF2B5EF4-FFF2-40B4-BE49-F238E27FC236}">
                <a16:creationId xmlns:a16="http://schemas.microsoft.com/office/drawing/2014/main" id="{F8F55C6B-F6BA-4F76-95BD-BD10E4A02FBC}"/>
              </a:ext>
            </a:extLst>
          </p:cNvPr>
          <p:cNvSpPr>
            <a:spLocks noGrp="1"/>
          </p:cNvSpPr>
          <p:nvPr>
            <p:ph type="ftr" sz="quarter" idx="11"/>
          </p:nvPr>
        </p:nvSpPr>
        <p:spPr/>
        <p:txBody>
          <a:bodyPr/>
          <a:lstStyle/>
          <a:p>
            <a:endParaRPr lang="es-CL"/>
          </a:p>
        </p:txBody>
      </p:sp>
      <p:sp>
        <p:nvSpPr>
          <p:cNvPr id="7" name="Marcador de número de diapositiva 6">
            <a:extLst>
              <a:ext uri="{FF2B5EF4-FFF2-40B4-BE49-F238E27FC236}">
                <a16:creationId xmlns:a16="http://schemas.microsoft.com/office/drawing/2014/main" id="{8C48B532-D1A7-46A3-BB1E-47468C381126}"/>
              </a:ext>
            </a:extLst>
          </p:cNvPr>
          <p:cNvSpPr>
            <a:spLocks noGrp="1"/>
          </p:cNvSpPr>
          <p:nvPr>
            <p:ph type="sldNum" sz="quarter" idx="12"/>
          </p:nvPr>
        </p:nvSpPr>
        <p:spPr/>
        <p:txBody>
          <a:bodyPr/>
          <a:lstStyle/>
          <a:p>
            <a:fld id="{C81A03C5-1666-4F2C-9A5E-DE8B06B964A4}" type="slidenum">
              <a:rPr lang="es-CL" smtClean="0"/>
              <a:t>‹#›</a:t>
            </a:fld>
            <a:endParaRPr lang="es-CL"/>
          </a:p>
        </p:txBody>
      </p:sp>
    </p:spTree>
    <p:extLst>
      <p:ext uri="{BB962C8B-B14F-4D97-AF65-F5344CB8AC3E}">
        <p14:creationId xmlns:p14="http://schemas.microsoft.com/office/powerpoint/2010/main" val="15589425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4CCCF4B-41C3-4F19-8D5A-9EEF09B8C5F7}"/>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L"/>
          </a:p>
        </p:txBody>
      </p:sp>
      <p:sp>
        <p:nvSpPr>
          <p:cNvPr id="3" name="Marcador de texto 2">
            <a:extLst>
              <a:ext uri="{FF2B5EF4-FFF2-40B4-BE49-F238E27FC236}">
                <a16:creationId xmlns:a16="http://schemas.microsoft.com/office/drawing/2014/main" id="{BCCBE252-2C52-4072-9432-525C6199448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2A3AB201-C29F-46DD-8E1D-7D3CE95EFDF7}"/>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Marcador de texto 4">
            <a:extLst>
              <a:ext uri="{FF2B5EF4-FFF2-40B4-BE49-F238E27FC236}">
                <a16:creationId xmlns:a16="http://schemas.microsoft.com/office/drawing/2014/main" id="{F567C4D0-A044-4717-93CA-0838A1E83F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569651A1-CE1D-4D0B-84DF-505AA9D52DDD}"/>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7" name="Marcador de fecha 6">
            <a:extLst>
              <a:ext uri="{FF2B5EF4-FFF2-40B4-BE49-F238E27FC236}">
                <a16:creationId xmlns:a16="http://schemas.microsoft.com/office/drawing/2014/main" id="{6FCF7DEA-E267-4FF6-97E9-8F48F15DDBAD}"/>
              </a:ext>
            </a:extLst>
          </p:cNvPr>
          <p:cNvSpPr>
            <a:spLocks noGrp="1"/>
          </p:cNvSpPr>
          <p:nvPr>
            <p:ph type="dt" sz="half" idx="10"/>
          </p:nvPr>
        </p:nvSpPr>
        <p:spPr/>
        <p:txBody>
          <a:bodyPr/>
          <a:lstStyle/>
          <a:p>
            <a:fld id="{3E144354-4FFF-4D5B-A24F-94210A29E0E9}" type="datetimeFigureOut">
              <a:rPr lang="es-CL" smtClean="0"/>
              <a:t>17-06-2026</a:t>
            </a:fld>
            <a:endParaRPr lang="es-CL"/>
          </a:p>
        </p:txBody>
      </p:sp>
      <p:sp>
        <p:nvSpPr>
          <p:cNvPr id="8" name="Marcador de pie de página 7">
            <a:extLst>
              <a:ext uri="{FF2B5EF4-FFF2-40B4-BE49-F238E27FC236}">
                <a16:creationId xmlns:a16="http://schemas.microsoft.com/office/drawing/2014/main" id="{2AAC68EA-7577-4F31-B4AB-FB8D70B7FE80}"/>
              </a:ext>
            </a:extLst>
          </p:cNvPr>
          <p:cNvSpPr>
            <a:spLocks noGrp="1"/>
          </p:cNvSpPr>
          <p:nvPr>
            <p:ph type="ftr" sz="quarter" idx="11"/>
          </p:nvPr>
        </p:nvSpPr>
        <p:spPr/>
        <p:txBody>
          <a:bodyPr/>
          <a:lstStyle/>
          <a:p>
            <a:endParaRPr lang="es-CL"/>
          </a:p>
        </p:txBody>
      </p:sp>
      <p:sp>
        <p:nvSpPr>
          <p:cNvPr id="9" name="Marcador de número de diapositiva 8">
            <a:extLst>
              <a:ext uri="{FF2B5EF4-FFF2-40B4-BE49-F238E27FC236}">
                <a16:creationId xmlns:a16="http://schemas.microsoft.com/office/drawing/2014/main" id="{98C6DEEF-6DB2-40A3-9389-6B491DE737E7}"/>
              </a:ext>
            </a:extLst>
          </p:cNvPr>
          <p:cNvSpPr>
            <a:spLocks noGrp="1"/>
          </p:cNvSpPr>
          <p:nvPr>
            <p:ph type="sldNum" sz="quarter" idx="12"/>
          </p:nvPr>
        </p:nvSpPr>
        <p:spPr/>
        <p:txBody>
          <a:bodyPr/>
          <a:lstStyle/>
          <a:p>
            <a:fld id="{C81A03C5-1666-4F2C-9A5E-DE8B06B964A4}" type="slidenum">
              <a:rPr lang="es-CL" smtClean="0"/>
              <a:t>‹#›</a:t>
            </a:fld>
            <a:endParaRPr lang="es-CL"/>
          </a:p>
        </p:txBody>
      </p:sp>
    </p:spTree>
    <p:extLst>
      <p:ext uri="{BB962C8B-B14F-4D97-AF65-F5344CB8AC3E}">
        <p14:creationId xmlns:p14="http://schemas.microsoft.com/office/powerpoint/2010/main" val="26287079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F80EB6F-9DFA-4E41-ADFE-7FC009221CC5}"/>
              </a:ext>
            </a:extLst>
          </p:cNvPr>
          <p:cNvSpPr>
            <a:spLocks noGrp="1"/>
          </p:cNvSpPr>
          <p:nvPr>
            <p:ph type="title"/>
          </p:nvPr>
        </p:nvSpPr>
        <p:spPr/>
        <p:txBody>
          <a:bodyPr/>
          <a:lstStyle/>
          <a:p>
            <a:r>
              <a:rPr lang="es-ES"/>
              <a:t>Haga clic para modificar el estilo de título del patrón</a:t>
            </a:r>
            <a:endParaRPr lang="es-CL"/>
          </a:p>
        </p:txBody>
      </p:sp>
      <p:sp>
        <p:nvSpPr>
          <p:cNvPr id="3" name="Marcador de fecha 2">
            <a:extLst>
              <a:ext uri="{FF2B5EF4-FFF2-40B4-BE49-F238E27FC236}">
                <a16:creationId xmlns:a16="http://schemas.microsoft.com/office/drawing/2014/main" id="{0A6AC468-3C97-422E-8AEA-692D13E85E47}"/>
              </a:ext>
            </a:extLst>
          </p:cNvPr>
          <p:cNvSpPr>
            <a:spLocks noGrp="1"/>
          </p:cNvSpPr>
          <p:nvPr>
            <p:ph type="dt" sz="half" idx="10"/>
          </p:nvPr>
        </p:nvSpPr>
        <p:spPr/>
        <p:txBody>
          <a:bodyPr/>
          <a:lstStyle/>
          <a:p>
            <a:fld id="{3E144354-4FFF-4D5B-A24F-94210A29E0E9}" type="datetimeFigureOut">
              <a:rPr lang="es-CL" smtClean="0"/>
              <a:t>17-06-2026</a:t>
            </a:fld>
            <a:endParaRPr lang="es-CL"/>
          </a:p>
        </p:txBody>
      </p:sp>
      <p:sp>
        <p:nvSpPr>
          <p:cNvPr id="4" name="Marcador de pie de página 3">
            <a:extLst>
              <a:ext uri="{FF2B5EF4-FFF2-40B4-BE49-F238E27FC236}">
                <a16:creationId xmlns:a16="http://schemas.microsoft.com/office/drawing/2014/main" id="{9631F1A5-0039-4F3C-9740-C25411578EFE}"/>
              </a:ext>
            </a:extLst>
          </p:cNvPr>
          <p:cNvSpPr>
            <a:spLocks noGrp="1"/>
          </p:cNvSpPr>
          <p:nvPr>
            <p:ph type="ftr" sz="quarter" idx="11"/>
          </p:nvPr>
        </p:nvSpPr>
        <p:spPr/>
        <p:txBody>
          <a:bodyPr/>
          <a:lstStyle/>
          <a:p>
            <a:endParaRPr lang="es-CL"/>
          </a:p>
        </p:txBody>
      </p:sp>
      <p:sp>
        <p:nvSpPr>
          <p:cNvPr id="5" name="Marcador de número de diapositiva 4">
            <a:extLst>
              <a:ext uri="{FF2B5EF4-FFF2-40B4-BE49-F238E27FC236}">
                <a16:creationId xmlns:a16="http://schemas.microsoft.com/office/drawing/2014/main" id="{797DBF08-1BBD-4D2B-A2C2-1F3E6EEF9F46}"/>
              </a:ext>
            </a:extLst>
          </p:cNvPr>
          <p:cNvSpPr>
            <a:spLocks noGrp="1"/>
          </p:cNvSpPr>
          <p:nvPr>
            <p:ph type="sldNum" sz="quarter" idx="12"/>
          </p:nvPr>
        </p:nvSpPr>
        <p:spPr/>
        <p:txBody>
          <a:bodyPr/>
          <a:lstStyle/>
          <a:p>
            <a:fld id="{C81A03C5-1666-4F2C-9A5E-DE8B06B964A4}" type="slidenum">
              <a:rPr lang="es-CL" smtClean="0"/>
              <a:t>‹#›</a:t>
            </a:fld>
            <a:endParaRPr lang="es-CL"/>
          </a:p>
        </p:txBody>
      </p:sp>
    </p:spTree>
    <p:extLst>
      <p:ext uri="{BB962C8B-B14F-4D97-AF65-F5344CB8AC3E}">
        <p14:creationId xmlns:p14="http://schemas.microsoft.com/office/powerpoint/2010/main" val="10572412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FDF6E43-CF84-462F-9EE5-1FCA2CF7B3C9}"/>
              </a:ext>
            </a:extLst>
          </p:cNvPr>
          <p:cNvSpPr>
            <a:spLocks noGrp="1"/>
          </p:cNvSpPr>
          <p:nvPr>
            <p:ph type="dt" sz="half" idx="10"/>
          </p:nvPr>
        </p:nvSpPr>
        <p:spPr/>
        <p:txBody>
          <a:bodyPr/>
          <a:lstStyle/>
          <a:p>
            <a:fld id="{3E144354-4FFF-4D5B-A24F-94210A29E0E9}" type="datetimeFigureOut">
              <a:rPr lang="es-CL" smtClean="0"/>
              <a:t>17-06-2026</a:t>
            </a:fld>
            <a:endParaRPr lang="es-CL"/>
          </a:p>
        </p:txBody>
      </p:sp>
      <p:sp>
        <p:nvSpPr>
          <p:cNvPr id="3" name="Marcador de pie de página 2">
            <a:extLst>
              <a:ext uri="{FF2B5EF4-FFF2-40B4-BE49-F238E27FC236}">
                <a16:creationId xmlns:a16="http://schemas.microsoft.com/office/drawing/2014/main" id="{82A98C0B-C483-4AFE-AAFE-53B419D80E1C}"/>
              </a:ext>
            </a:extLst>
          </p:cNvPr>
          <p:cNvSpPr>
            <a:spLocks noGrp="1"/>
          </p:cNvSpPr>
          <p:nvPr>
            <p:ph type="ftr" sz="quarter" idx="11"/>
          </p:nvPr>
        </p:nvSpPr>
        <p:spPr/>
        <p:txBody>
          <a:bodyPr/>
          <a:lstStyle/>
          <a:p>
            <a:endParaRPr lang="es-CL"/>
          </a:p>
        </p:txBody>
      </p:sp>
      <p:sp>
        <p:nvSpPr>
          <p:cNvPr id="4" name="Marcador de número de diapositiva 3">
            <a:extLst>
              <a:ext uri="{FF2B5EF4-FFF2-40B4-BE49-F238E27FC236}">
                <a16:creationId xmlns:a16="http://schemas.microsoft.com/office/drawing/2014/main" id="{6F72A4AC-8EB4-4A59-891E-2D2499C7D4E9}"/>
              </a:ext>
            </a:extLst>
          </p:cNvPr>
          <p:cNvSpPr>
            <a:spLocks noGrp="1"/>
          </p:cNvSpPr>
          <p:nvPr>
            <p:ph type="sldNum" sz="quarter" idx="12"/>
          </p:nvPr>
        </p:nvSpPr>
        <p:spPr/>
        <p:txBody>
          <a:bodyPr/>
          <a:lstStyle/>
          <a:p>
            <a:fld id="{C81A03C5-1666-4F2C-9A5E-DE8B06B964A4}" type="slidenum">
              <a:rPr lang="es-CL" smtClean="0"/>
              <a:t>‹#›</a:t>
            </a:fld>
            <a:endParaRPr lang="es-CL"/>
          </a:p>
        </p:txBody>
      </p:sp>
    </p:spTree>
    <p:extLst>
      <p:ext uri="{BB962C8B-B14F-4D97-AF65-F5344CB8AC3E}">
        <p14:creationId xmlns:p14="http://schemas.microsoft.com/office/powerpoint/2010/main" val="1178340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848BE5-DCFD-42E6-B7FF-572B9A4561D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L"/>
          </a:p>
        </p:txBody>
      </p:sp>
      <p:sp>
        <p:nvSpPr>
          <p:cNvPr id="3" name="Marcador de contenido 2">
            <a:extLst>
              <a:ext uri="{FF2B5EF4-FFF2-40B4-BE49-F238E27FC236}">
                <a16:creationId xmlns:a16="http://schemas.microsoft.com/office/drawing/2014/main" id="{C8EE3ED7-CA3E-45A0-B30F-462EA6A1172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texto 3">
            <a:extLst>
              <a:ext uri="{FF2B5EF4-FFF2-40B4-BE49-F238E27FC236}">
                <a16:creationId xmlns:a16="http://schemas.microsoft.com/office/drawing/2014/main" id="{CD594F1F-CF4E-4DC1-902C-B8A02DBFBA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E9B2F1EB-804D-42E2-A43A-E70F536129B6}"/>
              </a:ext>
            </a:extLst>
          </p:cNvPr>
          <p:cNvSpPr>
            <a:spLocks noGrp="1"/>
          </p:cNvSpPr>
          <p:nvPr>
            <p:ph type="dt" sz="half" idx="10"/>
          </p:nvPr>
        </p:nvSpPr>
        <p:spPr/>
        <p:txBody>
          <a:bodyPr/>
          <a:lstStyle/>
          <a:p>
            <a:fld id="{3E144354-4FFF-4D5B-A24F-94210A29E0E9}" type="datetimeFigureOut">
              <a:rPr lang="es-CL" smtClean="0"/>
              <a:t>17-06-2026</a:t>
            </a:fld>
            <a:endParaRPr lang="es-CL"/>
          </a:p>
        </p:txBody>
      </p:sp>
      <p:sp>
        <p:nvSpPr>
          <p:cNvPr id="6" name="Marcador de pie de página 5">
            <a:extLst>
              <a:ext uri="{FF2B5EF4-FFF2-40B4-BE49-F238E27FC236}">
                <a16:creationId xmlns:a16="http://schemas.microsoft.com/office/drawing/2014/main" id="{F14E16D8-557E-43ED-8725-2E8B67294E8A}"/>
              </a:ext>
            </a:extLst>
          </p:cNvPr>
          <p:cNvSpPr>
            <a:spLocks noGrp="1"/>
          </p:cNvSpPr>
          <p:nvPr>
            <p:ph type="ftr" sz="quarter" idx="11"/>
          </p:nvPr>
        </p:nvSpPr>
        <p:spPr/>
        <p:txBody>
          <a:bodyPr/>
          <a:lstStyle/>
          <a:p>
            <a:endParaRPr lang="es-CL"/>
          </a:p>
        </p:txBody>
      </p:sp>
      <p:sp>
        <p:nvSpPr>
          <p:cNvPr id="7" name="Marcador de número de diapositiva 6">
            <a:extLst>
              <a:ext uri="{FF2B5EF4-FFF2-40B4-BE49-F238E27FC236}">
                <a16:creationId xmlns:a16="http://schemas.microsoft.com/office/drawing/2014/main" id="{5128B26A-1C6C-41A4-81E6-06D1F54029A8}"/>
              </a:ext>
            </a:extLst>
          </p:cNvPr>
          <p:cNvSpPr>
            <a:spLocks noGrp="1"/>
          </p:cNvSpPr>
          <p:nvPr>
            <p:ph type="sldNum" sz="quarter" idx="12"/>
          </p:nvPr>
        </p:nvSpPr>
        <p:spPr/>
        <p:txBody>
          <a:bodyPr/>
          <a:lstStyle/>
          <a:p>
            <a:fld id="{C81A03C5-1666-4F2C-9A5E-DE8B06B964A4}" type="slidenum">
              <a:rPr lang="es-CL" smtClean="0"/>
              <a:t>‹#›</a:t>
            </a:fld>
            <a:endParaRPr lang="es-CL"/>
          </a:p>
        </p:txBody>
      </p:sp>
    </p:spTree>
    <p:extLst>
      <p:ext uri="{BB962C8B-B14F-4D97-AF65-F5344CB8AC3E}">
        <p14:creationId xmlns:p14="http://schemas.microsoft.com/office/powerpoint/2010/main" val="39849493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5294E1E-61FF-4548-AEF8-DB7343946D9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L"/>
          </a:p>
        </p:txBody>
      </p:sp>
      <p:sp>
        <p:nvSpPr>
          <p:cNvPr id="3" name="Marcador de posición de imagen 2">
            <a:extLst>
              <a:ext uri="{FF2B5EF4-FFF2-40B4-BE49-F238E27FC236}">
                <a16:creationId xmlns:a16="http://schemas.microsoft.com/office/drawing/2014/main" id="{A9081EAA-F38B-4F90-B397-2CA78B1AE2B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L"/>
          </a:p>
        </p:txBody>
      </p:sp>
      <p:sp>
        <p:nvSpPr>
          <p:cNvPr id="4" name="Marcador de texto 3">
            <a:extLst>
              <a:ext uri="{FF2B5EF4-FFF2-40B4-BE49-F238E27FC236}">
                <a16:creationId xmlns:a16="http://schemas.microsoft.com/office/drawing/2014/main" id="{3ACFE5B1-CDAB-44DC-8B9E-1A0443D537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71D439C-7788-46AB-9D10-23C56C84965A}"/>
              </a:ext>
            </a:extLst>
          </p:cNvPr>
          <p:cNvSpPr>
            <a:spLocks noGrp="1"/>
          </p:cNvSpPr>
          <p:nvPr>
            <p:ph type="dt" sz="half" idx="10"/>
          </p:nvPr>
        </p:nvSpPr>
        <p:spPr/>
        <p:txBody>
          <a:bodyPr/>
          <a:lstStyle/>
          <a:p>
            <a:fld id="{3E144354-4FFF-4D5B-A24F-94210A29E0E9}" type="datetimeFigureOut">
              <a:rPr lang="es-CL" smtClean="0"/>
              <a:t>17-06-2026</a:t>
            </a:fld>
            <a:endParaRPr lang="es-CL"/>
          </a:p>
        </p:txBody>
      </p:sp>
      <p:sp>
        <p:nvSpPr>
          <p:cNvPr id="6" name="Marcador de pie de página 5">
            <a:extLst>
              <a:ext uri="{FF2B5EF4-FFF2-40B4-BE49-F238E27FC236}">
                <a16:creationId xmlns:a16="http://schemas.microsoft.com/office/drawing/2014/main" id="{7CAA711A-DAC2-4679-B7BA-D2B22F144221}"/>
              </a:ext>
            </a:extLst>
          </p:cNvPr>
          <p:cNvSpPr>
            <a:spLocks noGrp="1"/>
          </p:cNvSpPr>
          <p:nvPr>
            <p:ph type="ftr" sz="quarter" idx="11"/>
          </p:nvPr>
        </p:nvSpPr>
        <p:spPr/>
        <p:txBody>
          <a:bodyPr/>
          <a:lstStyle/>
          <a:p>
            <a:endParaRPr lang="es-CL"/>
          </a:p>
        </p:txBody>
      </p:sp>
      <p:sp>
        <p:nvSpPr>
          <p:cNvPr id="7" name="Marcador de número de diapositiva 6">
            <a:extLst>
              <a:ext uri="{FF2B5EF4-FFF2-40B4-BE49-F238E27FC236}">
                <a16:creationId xmlns:a16="http://schemas.microsoft.com/office/drawing/2014/main" id="{48153490-3E3D-456A-BE7F-CC70816ECC3D}"/>
              </a:ext>
            </a:extLst>
          </p:cNvPr>
          <p:cNvSpPr>
            <a:spLocks noGrp="1"/>
          </p:cNvSpPr>
          <p:nvPr>
            <p:ph type="sldNum" sz="quarter" idx="12"/>
          </p:nvPr>
        </p:nvSpPr>
        <p:spPr/>
        <p:txBody>
          <a:bodyPr/>
          <a:lstStyle/>
          <a:p>
            <a:fld id="{C81A03C5-1666-4F2C-9A5E-DE8B06B964A4}" type="slidenum">
              <a:rPr lang="es-CL" smtClean="0"/>
              <a:t>‹#›</a:t>
            </a:fld>
            <a:endParaRPr lang="es-CL"/>
          </a:p>
        </p:txBody>
      </p:sp>
    </p:spTree>
    <p:extLst>
      <p:ext uri="{BB962C8B-B14F-4D97-AF65-F5344CB8AC3E}">
        <p14:creationId xmlns:p14="http://schemas.microsoft.com/office/powerpoint/2010/main" val="5860312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00380998-7FB7-4917-AB40-FBF5AFC9670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L"/>
          </a:p>
        </p:txBody>
      </p:sp>
      <p:sp>
        <p:nvSpPr>
          <p:cNvPr id="3" name="Marcador de texto 2">
            <a:extLst>
              <a:ext uri="{FF2B5EF4-FFF2-40B4-BE49-F238E27FC236}">
                <a16:creationId xmlns:a16="http://schemas.microsoft.com/office/drawing/2014/main" id="{DED1F3F4-A6AB-4CC6-8395-FC4D0BFC1F5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a:extLst>
              <a:ext uri="{FF2B5EF4-FFF2-40B4-BE49-F238E27FC236}">
                <a16:creationId xmlns:a16="http://schemas.microsoft.com/office/drawing/2014/main" id="{F88DA2FC-9348-4CC0-96D3-E22F7383F4F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144354-4FFF-4D5B-A24F-94210A29E0E9}" type="datetimeFigureOut">
              <a:rPr lang="es-CL" smtClean="0"/>
              <a:t>17-06-2026</a:t>
            </a:fld>
            <a:endParaRPr lang="es-CL"/>
          </a:p>
        </p:txBody>
      </p:sp>
      <p:sp>
        <p:nvSpPr>
          <p:cNvPr id="5" name="Marcador de pie de página 4">
            <a:extLst>
              <a:ext uri="{FF2B5EF4-FFF2-40B4-BE49-F238E27FC236}">
                <a16:creationId xmlns:a16="http://schemas.microsoft.com/office/drawing/2014/main" id="{7DDD3ADC-210E-4A90-A515-F046910E360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L"/>
          </a:p>
        </p:txBody>
      </p:sp>
      <p:sp>
        <p:nvSpPr>
          <p:cNvPr id="6" name="Marcador de número de diapositiva 5">
            <a:extLst>
              <a:ext uri="{FF2B5EF4-FFF2-40B4-BE49-F238E27FC236}">
                <a16:creationId xmlns:a16="http://schemas.microsoft.com/office/drawing/2014/main" id="{5733FD42-E1E7-4E1C-AD5E-B95A4643130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1A03C5-1666-4F2C-9A5E-DE8B06B964A4}" type="slidenum">
              <a:rPr lang="es-CL" smtClean="0"/>
              <a:t>‹#›</a:t>
            </a:fld>
            <a:endParaRPr lang="es-CL"/>
          </a:p>
        </p:txBody>
      </p:sp>
    </p:spTree>
    <p:extLst>
      <p:ext uri="{BB962C8B-B14F-4D97-AF65-F5344CB8AC3E}">
        <p14:creationId xmlns:p14="http://schemas.microsoft.com/office/powerpoint/2010/main" val="3233985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8.xml"/><Relationship Id="rId6" Type="http://schemas.openxmlformats.org/officeDocument/2006/relationships/image" Target="../media/image5.emf"/><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Layout" Target="../slideLayouts/slideLayout8.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0.png"/><Relationship Id="rId7" Type="http://schemas.openxmlformats.org/officeDocument/2006/relationships/diagramColors" Target="../diagrams/colors1.xml"/><Relationship Id="rId2" Type="http://schemas.openxmlformats.org/officeDocument/2006/relationships/image" Target="../media/image7.png"/><Relationship Id="rId1" Type="http://schemas.openxmlformats.org/officeDocument/2006/relationships/slideLayout" Target="../slideLayouts/slideLayout8.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Layout" Target="../slideLayouts/slideLayout8.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Layout" Target="../slideLayouts/slideLayout8.xml"/><Relationship Id="rId5" Type="http://schemas.openxmlformats.org/officeDocument/2006/relationships/image" Target="../media/image17.emf"/><Relationship Id="rId4" Type="http://schemas.openxmlformats.org/officeDocument/2006/relationships/image" Target="../media/image16.emf"/></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 Id="rId4" Type="http://schemas.openxmlformats.org/officeDocument/2006/relationships/image" Target="../media/image18.jpe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 Id="rId4" Type="http://schemas.openxmlformats.org/officeDocument/2006/relationships/image" Target="../media/image22.svg"/></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 Id="rId4" Type="http://schemas.openxmlformats.org/officeDocument/2006/relationships/image" Target="../media/image25.png"/></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 Id="rId4" Type="http://schemas.openxmlformats.org/officeDocument/2006/relationships/image" Target="../media/image26.png"/></Relationships>
</file>

<file path=ppt/slides/_rels/slide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 Id="rId4" Type="http://schemas.openxmlformats.org/officeDocument/2006/relationships/image" Target="../media/image27.png"/></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microsoft.com/office/2018/10/relationships/comments" Target="../comments/modernComment_5B0_A20005C0.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7.png"/><Relationship Id="rId1" Type="http://schemas.openxmlformats.org/officeDocument/2006/relationships/slideLayout" Target="../slideLayouts/slideLayout8.xml"/><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 Id="rId4" Type="http://schemas.openxmlformats.org/officeDocument/2006/relationships/image" Target="../media/image28.png"/></Relationships>
</file>

<file path=ppt/slides/_rels/slide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 Id="rId5" Type="http://schemas.openxmlformats.org/officeDocument/2006/relationships/image" Target="../media/image30.png"/><Relationship Id="rId4" Type="http://schemas.openxmlformats.org/officeDocument/2006/relationships/image" Target="../media/image29.png"/></Relationships>
</file>

<file path=ppt/slides/_rels/slide4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 Id="rId4" Type="http://schemas.openxmlformats.org/officeDocument/2006/relationships/image" Target="../media/image31.png"/></Relationships>
</file>

<file path=ppt/slides/_rels/slide4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 Id="rId4" Type="http://schemas.openxmlformats.org/officeDocument/2006/relationships/image" Target="../media/image32.png"/></Relationships>
</file>

<file path=ppt/slides/_rels/slide4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 Id="rId4" Type="http://schemas.openxmlformats.org/officeDocument/2006/relationships/image" Target="../media/image33.png"/></Relationships>
</file>

<file path=ppt/slides/_rels/slide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jpeg"/><Relationship Id="rId7" Type="http://schemas.openxmlformats.org/officeDocument/2006/relationships/image" Target="../media/image39.png"/><Relationship Id="rId2" Type="http://schemas.openxmlformats.org/officeDocument/2006/relationships/image" Target="../media/image34.jpeg"/><Relationship Id="rId1" Type="http://schemas.openxmlformats.org/officeDocument/2006/relationships/slideLayout" Target="../slideLayouts/slideLayout8.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4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Layout" Target="../slideLayouts/slideLayout8.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Subtítulo 15">
            <a:extLst>
              <a:ext uri="{FF2B5EF4-FFF2-40B4-BE49-F238E27FC236}">
                <a16:creationId xmlns:a16="http://schemas.microsoft.com/office/drawing/2014/main" id="{ECA7E6AF-7155-EF4B-A69A-6D9020D2C638}"/>
              </a:ext>
            </a:extLst>
          </p:cNvPr>
          <p:cNvSpPr txBox="1">
            <a:spLocks/>
          </p:cNvSpPr>
          <p:nvPr/>
        </p:nvSpPr>
        <p:spPr>
          <a:xfrm>
            <a:off x="1015704" y="5126365"/>
            <a:ext cx="4559936" cy="33399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9pPr>
          </a:lstStyle>
          <a:p>
            <a:pPr marL="0" indent="0">
              <a:lnSpc>
                <a:spcPct val="100000"/>
              </a:lnSpc>
              <a:spcBef>
                <a:spcPts val="0"/>
              </a:spcBef>
              <a:buNone/>
            </a:pPr>
            <a:r>
              <a:rPr lang="es-ES_tradnl" sz="1600" b="1" dirty="0">
                <a:solidFill>
                  <a:schemeClr val="bg1"/>
                </a:solidFill>
                <a:latin typeface="Museo Sans 500" panose="02000000000000000000" pitchFamily="2" charset="77"/>
                <a:ea typeface="Gilmer Bold" charset="0"/>
                <a:cs typeface="Gilmer Bold" charset="0"/>
              </a:rPr>
              <a:t>Lilia Concha Carreño</a:t>
            </a:r>
          </a:p>
          <a:p>
            <a:pPr marL="0" marR="0" lvl="0" indent="0" defTabSz="914400" eaLnBrk="1" fontAlgn="auto" latinLnBrk="0" hangingPunct="1">
              <a:lnSpc>
                <a:spcPct val="100000"/>
              </a:lnSpc>
              <a:spcBef>
                <a:spcPts val="0"/>
              </a:spcBef>
              <a:spcAft>
                <a:spcPts val="0"/>
              </a:spcAft>
              <a:buClrTx/>
              <a:buSzTx/>
              <a:buFontTx/>
              <a:buNone/>
              <a:tabLst/>
              <a:defRPr/>
            </a:pPr>
            <a:endParaRPr lang="es-ES_tradnl" sz="2000" dirty="0">
              <a:solidFill>
                <a:schemeClr val="bg1"/>
              </a:solidFill>
              <a:latin typeface="Museo Sans 500" panose="02000000000000000000" pitchFamily="2" charset="77"/>
              <a:ea typeface="Gilmer Regular" charset="0"/>
              <a:cs typeface="Gilmer Regular" charset="0"/>
            </a:endParaRPr>
          </a:p>
        </p:txBody>
      </p:sp>
      <p:sp>
        <p:nvSpPr>
          <p:cNvPr id="18" name="Subtítulo 15">
            <a:extLst>
              <a:ext uri="{FF2B5EF4-FFF2-40B4-BE49-F238E27FC236}">
                <a16:creationId xmlns:a16="http://schemas.microsoft.com/office/drawing/2014/main" id="{980389D3-B431-2C4F-B240-4532B685F8B5}"/>
              </a:ext>
            </a:extLst>
          </p:cNvPr>
          <p:cNvSpPr txBox="1">
            <a:spLocks/>
          </p:cNvSpPr>
          <p:nvPr/>
        </p:nvSpPr>
        <p:spPr>
          <a:xfrm>
            <a:off x="1015704" y="5391697"/>
            <a:ext cx="3182807" cy="41797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9pPr>
          </a:lstStyle>
          <a:p>
            <a:pPr marL="0" indent="0">
              <a:lnSpc>
                <a:spcPct val="100000"/>
              </a:lnSpc>
              <a:spcBef>
                <a:spcPts val="0"/>
              </a:spcBef>
              <a:buNone/>
            </a:pPr>
            <a:r>
              <a:rPr lang="es-ES_tradnl" sz="1600" dirty="0">
                <a:solidFill>
                  <a:schemeClr val="bg1"/>
                </a:solidFill>
                <a:latin typeface="Museo Sans 500" panose="02000000000000000000" pitchFamily="2" charset="77"/>
                <a:ea typeface="Gilmer Regular" charset="0"/>
                <a:cs typeface="Gilmer Regular" charset="0"/>
              </a:rPr>
              <a:t>Directora ejecutiva</a:t>
            </a:r>
          </a:p>
          <a:p>
            <a:pPr marL="0" marR="0" lvl="0" indent="0" defTabSz="914400" eaLnBrk="1" fontAlgn="auto" latinLnBrk="0" hangingPunct="1">
              <a:lnSpc>
                <a:spcPct val="100000"/>
              </a:lnSpc>
              <a:spcBef>
                <a:spcPts val="0"/>
              </a:spcBef>
              <a:spcAft>
                <a:spcPts val="0"/>
              </a:spcAft>
              <a:buClrTx/>
              <a:buSzTx/>
              <a:buFontTx/>
              <a:buNone/>
              <a:tabLst/>
              <a:defRPr/>
            </a:pPr>
            <a:endParaRPr lang="es-ES_tradnl" sz="2000" dirty="0">
              <a:solidFill>
                <a:schemeClr val="bg1"/>
              </a:solidFill>
              <a:latin typeface="Museo Sans 500" panose="02000000000000000000" pitchFamily="2" charset="77"/>
              <a:ea typeface="Gilmer Regular" charset="0"/>
              <a:cs typeface="Gilmer Regular" charset="0"/>
            </a:endParaRPr>
          </a:p>
        </p:txBody>
      </p:sp>
      <p:sp>
        <p:nvSpPr>
          <p:cNvPr id="9" name="CuadroTexto 8">
            <a:extLst>
              <a:ext uri="{FF2B5EF4-FFF2-40B4-BE49-F238E27FC236}">
                <a16:creationId xmlns:a16="http://schemas.microsoft.com/office/drawing/2014/main" id="{904726DB-43FC-E9D1-D81E-58FD9712DD37}"/>
              </a:ext>
            </a:extLst>
          </p:cNvPr>
          <p:cNvSpPr txBox="1"/>
          <p:nvPr/>
        </p:nvSpPr>
        <p:spPr>
          <a:xfrm>
            <a:off x="1015704" y="2446135"/>
            <a:ext cx="5857533" cy="1569660"/>
          </a:xfrm>
          <a:prstGeom prst="rect">
            <a:avLst/>
          </a:prstGeom>
          <a:noFill/>
        </p:spPr>
        <p:txBody>
          <a:bodyPr wrap="square" rtlCol="0">
            <a:spAutoFit/>
          </a:bodyPr>
          <a:lstStyle/>
          <a:p>
            <a:r>
              <a:rPr lang="es-CL" sz="4800" b="1" dirty="0">
                <a:solidFill>
                  <a:schemeClr val="bg1"/>
                </a:solidFill>
                <a:latin typeface="gobCL" pitchFamily="2" charset="77"/>
              </a:rPr>
              <a:t>Cuenta Pública </a:t>
            </a:r>
          </a:p>
          <a:p>
            <a:r>
              <a:rPr lang="es-CL" sz="4800" b="1" dirty="0">
                <a:solidFill>
                  <a:schemeClr val="bg1"/>
                </a:solidFill>
                <a:latin typeface="gobCL" pitchFamily="2" charset="77"/>
              </a:rPr>
              <a:t>Participativa 2026</a:t>
            </a:r>
          </a:p>
        </p:txBody>
      </p:sp>
      <p:sp>
        <p:nvSpPr>
          <p:cNvPr id="10" name="CuadroTexto 9">
            <a:extLst>
              <a:ext uri="{FF2B5EF4-FFF2-40B4-BE49-F238E27FC236}">
                <a16:creationId xmlns:a16="http://schemas.microsoft.com/office/drawing/2014/main" id="{79CA9618-83F8-D6DB-E1DB-A9F5DEC381CD}"/>
              </a:ext>
            </a:extLst>
          </p:cNvPr>
          <p:cNvSpPr txBox="1"/>
          <p:nvPr/>
        </p:nvSpPr>
        <p:spPr>
          <a:xfrm>
            <a:off x="819870" y="4369377"/>
            <a:ext cx="3574473" cy="553998"/>
          </a:xfrm>
          <a:prstGeom prst="rect">
            <a:avLst/>
          </a:prstGeom>
          <a:noFill/>
        </p:spPr>
        <p:txBody>
          <a:bodyPr wrap="square" rtlCol="0">
            <a:spAutoFit/>
          </a:bodyPr>
          <a:lstStyle/>
          <a:p>
            <a:r>
              <a:rPr lang="es-CL" sz="3000" dirty="0">
                <a:solidFill>
                  <a:schemeClr val="bg1"/>
                </a:solidFill>
                <a:latin typeface="gobCL" pitchFamily="2" charset="77"/>
              </a:rPr>
              <a:t>SLEP DEL LITORAL</a:t>
            </a:r>
          </a:p>
        </p:txBody>
      </p:sp>
      <p:pic>
        <p:nvPicPr>
          <p:cNvPr id="3" name="Imagen 2">
            <a:extLst>
              <a:ext uri="{FF2B5EF4-FFF2-40B4-BE49-F238E27FC236}">
                <a16:creationId xmlns:a16="http://schemas.microsoft.com/office/drawing/2014/main" id="{C4D721E8-8F85-3221-21EA-6CE8C4CC00BB}"/>
              </a:ext>
            </a:extLst>
          </p:cNvPr>
          <p:cNvPicPr>
            <a:picLocks noChangeAspect="1"/>
          </p:cNvPicPr>
          <p:nvPr/>
        </p:nvPicPr>
        <p:blipFill>
          <a:blip r:embed="rId3"/>
          <a:stretch>
            <a:fillRect/>
          </a:stretch>
        </p:blipFill>
        <p:spPr>
          <a:xfrm>
            <a:off x="1015704" y="4088952"/>
            <a:ext cx="4147820" cy="129833"/>
          </a:xfrm>
          <a:prstGeom prst="rect">
            <a:avLst/>
          </a:prstGeom>
        </p:spPr>
      </p:pic>
      <p:pic>
        <p:nvPicPr>
          <p:cNvPr id="13" name="Imagen 12">
            <a:extLst>
              <a:ext uri="{FF2B5EF4-FFF2-40B4-BE49-F238E27FC236}">
                <a16:creationId xmlns:a16="http://schemas.microsoft.com/office/drawing/2014/main" id="{BC821B5E-25B6-DF60-45AF-7EEA1501BE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51298" y="1230692"/>
            <a:ext cx="976656" cy="927472"/>
          </a:xfrm>
          <a:prstGeom prst="rect">
            <a:avLst/>
          </a:prstGeom>
        </p:spPr>
      </p:pic>
      <p:pic>
        <p:nvPicPr>
          <p:cNvPr id="14" name="Imagen 13">
            <a:extLst>
              <a:ext uri="{FF2B5EF4-FFF2-40B4-BE49-F238E27FC236}">
                <a16:creationId xmlns:a16="http://schemas.microsoft.com/office/drawing/2014/main" id="{20CEFC25-CE22-6BC0-5585-09E9A1ACA6B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00501" y="1166627"/>
            <a:ext cx="2155450" cy="1034616"/>
          </a:xfrm>
          <a:prstGeom prst="rect">
            <a:avLst/>
          </a:prstGeom>
        </p:spPr>
      </p:pic>
      <p:pic>
        <p:nvPicPr>
          <p:cNvPr id="17" name="Imagen 16">
            <a:extLst>
              <a:ext uri="{FF2B5EF4-FFF2-40B4-BE49-F238E27FC236}">
                <a16:creationId xmlns:a16="http://schemas.microsoft.com/office/drawing/2014/main" id="{F828DB87-0E0E-1CB1-7C00-665F4103383A}"/>
              </a:ext>
            </a:extLst>
          </p:cNvPr>
          <p:cNvPicPr>
            <a:picLocks noChangeAspect="1"/>
          </p:cNvPicPr>
          <p:nvPr/>
        </p:nvPicPr>
        <p:blipFill>
          <a:blip r:embed="rId6"/>
          <a:stretch>
            <a:fillRect/>
          </a:stretch>
        </p:blipFill>
        <p:spPr>
          <a:xfrm>
            <a:off x="7253131" y="-645459"/>
            <a:ext cx="5888443" cy="6858000"/>
          </a:xfrm>
          <a:prstGeom prst="rect">
            <a:avLst/>
          </a:prstGeom>
        </p:spPr>
      </p:pic>
      <p:pic>
        <p:nvPicPr>
          <p:cNvPr id="4" name="Imagen 3">
            <a:extLst>
              <a:ext uri="{FF2B5EF4-FFF2-40B4-BE49-F238E27FC236}">
                <a16:creationId xmlns:a16="http://schemas.microsoft.com/office/drawing/2014/main" id="{4D1E46F3-4FE8-4D73-5022-1FC05E977FF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79904" y="1209011"/>
            <a:ext cx="1976562" cy="949153"/>
          </a:xfrm>
          <a:prstGeom prst="rect">
            <a:avLst/>
          </a:prstGeom>
        </p:spPr>
      </p:pic>
    </p:spTree>
    <p:extLst>
      <p:ext uri="{BB962C8B-B14F-4D97-AF65-F5344CB8AC3E}">
        <p14:creationId xmlns:p14="http://schemas.microsoft.com/office/powerpoint/2010/main" val="5117010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D232698-E7DB-A422-3639-901DE74FF4D3}"/>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C3263970-0395-E777-495F-9F164A81D6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87068" y="1"/>
            <a:ext cx="2804931" cy="2023025"/>
          </a:xfrm>
          <a:prstGeom prst="rect">
            <a:avLst/>
          </a:prstGeom>
        </p:spPr>
      </p:pic>
      <p:pic>
        <p:nvPicPr>
          <p:cNvPr id="11" name="Imagen 10">
            <a:extLst>
              <a:ext uri="{FF2B5EF4-FFF2-40B4-BE49-F238E27FC236}">
                <a16:creationId xmlns:a16="http://schemas.microsoft.com/office/drawing/2014/main" id="{9C0D99A7-58E9-118F-BEDB-DCDC8AF4A1D7}"/>
              </a:ext>
            </a:extLst>
          </p:cNvPr>
          <p:cNvPicPr>
            <a:picLocks noChangeAspect="1"/>
          </p:cNvPicPr>
          <p:nvPr/>
        </p:nvPicPr>
        <p:blipFill>
          <a:blip r:embed="rId4"/>
          <a:stretch>
            <a:fillRect/>
          </a:stretch>
        </p:blipFill>
        <p:spPr>
          <a:xfrm>
            <a:off x="469889" y="2318656"/>
            <a:ext cx="11885395" cy="2667001"/>
          </a:xfrm>
          <a:prstGeom prst="rect">
            <a:avLst/>
          </a:prstGeom>
        </p:spPr>
      </p:pic>
    </p:spTree>
    <p:extLst>
      <p:ext uri="{BB962C8B-B14F-4D97-AF65-F5344CB8AC3E}">
        <p14:creationId xmlns:p14="http://schemas.microsoft.com/office/powerpoint/2010/main" val="12665733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3" name="Conector recto 2">
            <a:extLst>
              <a:ext uri="{FF2B5EF4-FFF2-40B4-BE49-F238E27FC236}">
                <a16:creationId xmlns:a16="http://schemas.microsoft.com/office/drawing/2014/main" id="{A8E61580-C93B-6D4B-BE60-35DD1586F9BC}"/>
              </a:ext>
            </a:extLst>
          </p:cNvPr>
          <p:cNvCxnSpPr/>
          <p:nvPr/>
        </p:nvCxnSpPr>
        <p:spPr>
          <a:xfrm>
            <a:off x="881312" y="3624667"/>
            <a:ext cx="9413823" cy="0"/>
          </a:xfrm>
          <a:prstGeom prst="line">
            <a:avLst/>
          </a:prstGeom>
          <a:ln w="34925" cap="rnd">
            <a:solidFill>
              <a:srgbClr val="253269"/>
            </a:solidFill>
            <a:prstDash val="sysDot"/>
          </a:ln>
        </p:spPr>
        <p:style>
          <a:lnRef idx="1">
            <a:schemeClr val="accent1"/>
          </a:lnRef>
          <a:fillRef idx="0">
            <a:schemeClr val="accent1"/>
          </a:fillRef>
          <a:effectRef idx="0">
            <a:schemeClr val="accent1"/>
          </a:effectRef>
          <a:fontRef idx="minor">
            <a:schemeClr val="tx1"/>
          </a:fontRef>
        </p:style>
      </p:cxnSp>
      <p:sp>
        <p:nvSpPr>
          <p:cNvPr id="4" name="Elipse 3">
            <a:extLst>
              <a:ext uri="{FF2B5EF4-FFF2-40B4-BE49-F238E27FC236}">
                <a16:creationId xmlns:a16="http://schemas.microsoft.com/office/drawing/2014/main" id="{DCA41BC7-0907-D242-8460-C383375A4B66}"/>
              </a:ext>
            </a:extLst>
          </p:cNvPr>
          <p:cNvSpPr/>
          <p:nvPr/>
        </p:nvSpPr>
        <p:spPr>
          <a:xfrm>
            <a:off x="801100" y="3283563"/>
            <a:ext cx="779487" cy="779487"/>
          </a:xfrm>
          <a:prstGeom prst="ellipse">
            <a:avLst/>
          </a:prstGeom>
          <a:solidFill>
            <a:srgbClr val="FF3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2000"/>
          </a:p>
        </p:txBody>
      </p:sp>
      <p:sp>
        <p:nvSpPr>
          <p:cNvPr id="34" name="Elipse 33">
            <a:extLst>
              <a:ext uri="{FF2B5EF4-FFF2-40B4-BE49-F238E27FC236}">
                <a16:creationId xmlns:a16="http://schemas.microsoft.com/office/drawing/2014/main" id="{D2C5E273-AA4A-7B4C-BE91-DB1D4AE03C9F}"/>
              </a:ext>
            </a:extLst>
          </p:cNvPr>
          <p:cNvSpPr/>
          <p:nvPr/>
        </p:nvSpPr>
        <p:spPr>
          <a:xfrm>
            <a:off x="2262641" y="3283563"/>
            <a:ext cx="779487" cy="779487"/>
          </a:xfrm>
          <a:prstGeom prst="ellipse">
            <a:avLst/>
          </a:prstGeom>
          <a:solidFill>
            <a:srgbClr val="37C0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2000"/>
          </a:p>
        </p:txBody>
      </p:sp>
      <p:sp>
        <p:nvSpPr>
          <p:cNvPr id="35" name="Elipse 34">
            <a:extLst>
              <a:ext uri="{FF2B5EF4-FFF2-40B4-BE49-F238E27FC236}">
                <a16:creationId xmlns:a16="http://schemas.microsoft.com/office/drawing/2014/main" id="{A1A380D7-CD8E-9C4E-9F5C-93690C587B9D}"/>
              </a:ext>
            </a:extLst>
          </p:cNvPr>
          <p:cNvSpPr/>
          <p:nvPr/>
        </p:nvSpPr>
        <p:spPr>
          <a:xfrm>
            <a:off x="3724182" y="3283563"/>
            <a:ext cx="779487" cy="779487"/>
          </a:xfrm>
          <a:prstGeom prst="ellipse">
            <a:avLst/>
          </a:prstGeom>
          <a:solidFill>
            <a:srgbClr val="91C1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2000"/>
          </a:p>
        </p:txBody>
      </p:sp>
      <p:sp>
        <p:nvSpPr>
          <p:cNvPr id="36" name="Elipse 35">
            <a:extLst>
              <a:ext uri="{FF2B5EF4-FFF2-40B4-BE49-F238E27FC236}">
                <a16:creationId xmlns:a16="http://schemas.microsoft.com/office/drawing/2014/main" id="{A2E1A63B-8CF0-4A4B-BE9E-577FD6AD7868}"/>
              </a:ext>
            </a:extLst>
          </p:cNvPr>
          <p:cNvSpPr/>
          <p:nvPr/>
        </p:nvSpPr>
        <p:spPr>
          <a:xfrm>
            <a:off x="5185723" y="3283563"/>
            <a:ext cx="779487" cy="779487"/>
          </a:xfrm>
          <a:prstGeom prst="ellipse">
            <a:avLst/>
          </a:prstGeom>
          <a:solidFill>
            <a:srgbClr val="F8D6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2000"/>
          </a:p>
        </p:txBody>
      </p:sp>
      <p:sp>
        <p:nvSpPr>
          <p:cNvPr id="37" name="Elipse 36">
            <a:extLst>
              <a:ext uri="{FF2B5EF4-FFF2-40B4-BE49-F238E27FC236}">
                <a16:creationId xmlns:a16="http://schemas.microsoft.com/office/drawing/2014/main" id="{59FED1D2-04D9-0945-B731-10E6E5F9E472}"/>
              </a:ext>
            </a:extLst>
          </p:cNvPr>
          <p:cNvSpPr/>
          <p:nvPr/>
        </p:nvSpPr>
        <p:spPr>
          <a:xfrm>
            <a:off x="6647264" y="3283563"/>
            <a:ext cx="779487" cy="779487"/>
          </a:xfrm>
          <a:prstGeom prst="ellipse">
            <a:avLst/>
          </a:prstGeom>
          <a:solidFill>
            <a:srgbClr val="2284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2000"/>
          </a:p>
        </p:txBody>
      </p:sp>
      <p:sp>
        <p:nvSpPr>
          <p:cNvPr id="38" name="Elipse 37">
            <a:extLst>
              <a:ext uri="{FF2B5EF4-FFF2-40B4-BE49-F238E27FC236}">
                <a16:creationId xmlns:a16="http://schemas.microsoft.com/office/drawing/2014/main" id="{B4DF0481-C222-444B-9EE4-729C60D1A1A9}"/>
              </a:ext>
            </a:extLst>
          </p:cNvPr>
          <p:cNvSpPr/>
          <p:nvPr/>
        </p:nvSpPr>
        <p:spPr>
          <a:xfrm>
            <a:off x="8108805" y="3283563"/>
            <a:ext cx="779487" cy="779487"/>
          </a:xfrm>
          <a:prstGeom prst="ellipse">
            <a:avLst/>
          </a:prstGeom>
          <a:solidFill>
            <a:srgbClr val="FF79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2000"/>
          </a:p>
        </p:txBody>
      </p:sp>
      <p:sp>
        <p:nvSpPr>
          <p:cNvPr id="39" name="Elipse 38">
            <a:extLst>
              <a:ext uri="{FF2B5EF4-FFF2-40B4-BE49-F238E27FC236}">
                <a16:creationId xmlns:a16="http://schemas.microsoft.com/office/drawing/2014/main" id="{FF4421AB-79C2-4B45-9247-11EDC176DBDF}"/>
              </a:ext>
            </a:extLst>
          </p:cNvPr>
          <p:cNvSpPr/>
          <p:nvPr/>
        </p:nvSpPr>
        <p:spPr>
          <a:xfrm>
            <a:off x="9570345" y="3283563"/>
            <a:ext cx="779487" cy="779487"/>
          </a:xfrm>
          <a:prstGeom prst="ellipse">
            <a:avLst/>
          </a:prstGeom>
          <a:solidFill>
            <a:srgbClr val="FF3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sz="2000"/>
          </a:p>
        </p:txBody>
      </p:sp>
      <p:cxnSp>
        <p:nvCxnSpPr>
          <p:cNvPr id="6" name="Conector angular 5">
            <a:extLst>
              <a:ext uri="{FF2B5EF4-FFF2-40B4-BE49-F238E27FC236}">
                <a16:creationId xmlns:a16="http://schemas.microsoft.com/office/drawing/2014/main" id="{083BEAC9-605C-3941-9387-8B41DB3B58E6}"/>
              </a:ext>
            </a:extLst>
          </p:cNvPr>
          <p:cNvCxnSpPr>
            <a:cxnSpLocks/>
          </p:cNvCxnSpPr>
          <p:nvPr/>
        </p:nvCxnSpPr>
        <p:spPr>
          <a:xfrm rot="5400000" flipH="1" flipV="1">
            <a:off x="936010" y="2638986"/>
            <a:ext cx="899411" cy="389744"/>
          </a:xfrm>
          <a:prstGeom prst="bentConnector3">
            <a:avLst>
              <a:gd name="adj1" fmla="val 100000"/>
            </a:avLst>
          </a:prstGeom>
          <a:ln cap="rnd">
            <a:solidFill>
              <a:srgbClr val="253269"/>
            </a:solidFill>
            <a:tailEnd type="oval"/>
          </a:ln>
        </p:spPr>
        <p:style>
          <a:lnRef idx="1">
            <a:schemeClr val="accent1"/>
          </a:lnRef>
          <a:fillRef idx="0">
            <a:schemeClr val="accent1"/>
          </a:fillRef>
          <a:effectRef idx="0">
            <a:schemeClr val="accent1"/>
          </a:effectRef>
          <a:fontRef idx="minor">
            <a:schemeClr val="tx1"/>
          </a:fontRef>
        </p:style>
      </p:cxnSp>
      <p:cxnSp>
        <p:nvCxnSpPr>
          <p:cNvPr id="48" name="Conector angular 47">
            <a:extLst>
              <a:ext uri="{FF2B5EF4-FFF2-40B4-BE49-F238E27FC236}">
                <a16:creationId xmlns:a16="http://schemas.microsoft.com/office/drawing/2014/main" id="{101A6B93-DDC9-7641-9A27-2F9608A37D67}"/>
              </a:ext>
            </a:extLst>
          </p:cNvPr>
          <p:cNvCxnSpPr>
            <a:cxnSpLocks/>
          </p:cNvCxnSpPr>
          <p:nvPr/>
        </p:nvCxnSpPr>
        <p:spPr>
          <a:xfrm rot="16200000" flipH="1">
            <a:off x="2296366" y="4419069"/>
            <a:ext cx="989353" cy="277316"/>
          </a:xfrm>
          <a:prstGeom prst="bentConnector3">
            <a:avLst>
              <a:gd name="adj1" fmla="val 100000"/>
            </a:avLst>
          </a:prstGeom>
          <a:ln cap="rnd">
            <a:solidFill>
              <a:srgbClr val="253269"/>
            </a:solidFill>
            <a:tailEnd type="oval"/>
          </a:ln>
        </p:spPr>
        <p:style>
          <a:lnRef idx="1">
            <a:schemeClr val="accent1"/>
          </a:lnRef>
          <a:fillRef idx="0">
            <a:schemeClr val="accent1"/>
          </a:fillRef>
          <a:effectRef idx="0">
            <a:schemeClr val="accent1"/>
          </a:effectRef>
          <a:fontRef idx="minor">
            <a:schemeClr val="tx1"/>
          </a:fontRef>
        </p:style>
      </p:cxnSp>
      <p:cxnSp>
        <p:nvCxnSpPr>
          <p:cNvPr id="49" name="Conector angular 48">
            <a:extLst>
              <a:ext uri="{FF2B5EF4-FFF2-40B4-BE49-F238E27FC236}">
                <a16:creationId xmlns:a16="http://schemas.microsoft.com/office/drawing/2014/main" id="{E3CE2FC6-38EA-A74D-B72D-04234BEF3BEF}"/>
              </a:ext>
            </a:extLst>
          </p:cNvPr>
          <p:cNvCxnSpPr>
            <a:cxnSpLocks/>
          </p:cNvCxnSpPr>
          <p:nvPr/>
        </p:nvCxnSpPr>
        <p:spPr>
          <a:xfrm rot="5400000" flipH="1" flipV="1">
            <a:off x="3829113" y="2638987"/>
            <a:ext cx="899411" cy="389744"/>
          </a:xfrm>
          <a:prstGeom prst="bentConnector3">
            <a:avLst>
              <a:gd name="adj1" fmla="val 100000"/>
            </a:avLst>
          </a:prstGeom>
          <a:ln cap="rnd">
            <a:solidFill>
              <a:srgbClr val="253269"/>
            </a:solidFill>
            <a:tailEnd type="oval"/>
          </a:ln>
        </p:spPr>
        <p:style>
          <a:lnRef idx="1">
            <a:schemeClr val="accent1"/>
          </a:lnRef>
          <a:fillRef idx="0">
            <a:schemeClr val="accent1"/>
          </a:fillRef>
          <a:effectRef idx="0">
            <a:schemeClr val="accent1"/>
          </a:effectRef>
          <a:fontRef idx="minor">
            <a:schemeClr val="tx1"/>
          </a:fontRef>
        </p:style>
      </p:cxnSp>
      <p:cxnSp>
        <p:nvCxnSpPr>
          <p:cNvPr id="50" name="Conector angular 49">
            <a:extLst>
              <a:ext uri="{FF2B5EF4-FFF2-40B4-BE49-F238E27FC236}">
                <a16:creationId xmlns:a16="http://schemas.microsoft.com/office/drawing/2014/main" id="{8B7F089D-2A0E-1741-A743-7F55FAB30823}"/>
              </a:ext>
            </a:extLst>
          </p:cNvPr>
          <p:cNvCxnSpPr>
            <a:cxnSpLocks/>
          </p:cNvCxnSpPr>
          <p:nvPr/>
        </p:nvCxnSpPr>
        <p:spPr>
          <a:xfrm rot="16200000" flipH="1">
            <a:off x="5189469" y="4419070"/>
            <a:ext cx="989353" cy="277316"/>
          </a:xfrm>
          <a:prstGeom prst="bentConnector3">
            <a:avLst>
              <a:gd name="adj1" fmla="val 100000"/>
            </a:avLst>
          </a:prstGeom>
          <a:ln cap="rnd">
            <a:solidFill>
              <a:srgbClr val="253269"/>
            </a:solidFill>
            <a:tailEnd type="oval"/>
          </a:ln>
        </p:spPr>
        <p:style>
          <a:lnRef idx="1">
            <a:schemeClr val="accent1"/>
          </a:lnRef>
          <a:fillRef idx="0">
            <a:schemeClr val="accent1"/>
          </a:fillRef>
          <a:effectRef idx="0">
            <a:schemeClr val="accent1"/>
          </a:effectRef>
          <a:fontRef idx="minor">
            <a:schemeClr val="tx1"/>
          </a:fontRef>
        </p:style>
      </p:cxnSp>
      <p:cxnSp>
        <p:nvCxnSpPr>
          <p:cNvPr id="51" name="Conector angular 50">
            <a:extLst>
              <a:ext uri="{FF2B5EF4-FFF2-40B4-BE49-F238E27FC236}">
                <a16:creationId xmlns:a16="http://schemas.microsoft.com/office/drawing/2014/main" id="{F12F4051-2B4F-1F4D-A064-42DDF4DCB704}"/>
              </a:ext>
            </a:extLst>
          </p:cNvPr>
          <p:cNvCxnSpPr>
            <a:cxnSpLocks/>
          </p:cNvCxnSpPr>
          <p:nvPr/>
        </p:nvCxnSpPr>
        <p:spPr>
          <a:xfrm rot="5400000" flipH="1" flipV="1">
            <a:off x="6752195" y="2638988"/>
            <a:ext cx="899411" cy="389744"/>
          </a:xfrm>
          <a:prstGeom prst="bentConnector3">
            <a:avLst>
              <a:gd name="adj1" fmla="val 100000"/>
            </a:avLst>
          </a:prstGeom>
          <a:ln cap="rnd">
            <a:solidFill>
              <a:srgbClr val="253269"/>
            </a:solidFill>
            <a:tailEnd type="oval"/>
          </a:ln>
        </p:spPr>
        <p:style>
          <a:lnRef idx="1">
            <a:schemeClr val="accent1"/>
          </a:lnRef>
          <a:fillRef idx="0">
            <a:schemeClr val="accent1"/>
          </a:fillRef>
          <a:effectRef idx="0">
            <a:schemeClr val="accent1"/>
          </a:effectRef>
          <a:fontRef idx="minor">
            <a:schemeClr val="tx1"/>
          </a:fontRef>
        </p:style>
      </p:cxnSp>
      <p:cxnSp>
        <p:nvCxnSpPr>
          <p:cNvPr id="52" name="Conector angular 51">
            <a:extLst>
              <a:ext uri="{FF2B5EF4-FFF2-40B4-BE49-F238E27FC236}">
                <a16:creationId xmlns:a16="http://schemas.microsoft.com/office/drawing/2014/main" id="{BBA70211-BB1F-D94A-991D-4741D661C47A}"/>
              </a:ext>
            </a:extLst>
          </p:cNvPr>
          <p:cNvCxnSpPr>
            <a:cxnSpLocks/>
          </p:cNvCxnSpPr>
          <p:nvPr/>
        </p:nvCxnSpPr>
        <p:spPr>
          <a:xfrm rot="16200000" flipH="1">
            <a:off x="8112551" y="4419071"/>
            <a:ext cx="989353" cy="277316"/>
          </a:xfrm>
          <a:prstGeom prst="bentConnector3">
            <a:avLst>
              <a:gd name="adj1" fmla="val 100000"/>
            </a:avLst>
          </a:prstGeom>
          <a:ln cap="rnd">
            <a:solidFill>
              <a:srgbClr val="253269"/>
            </a:solidFill>
            <a:tailEnd type="oval"/>
          </a:ln>
        </p:spPr>
        <p:style>
          <a:lnRef idx="1">
            <a:schemeClr val="accent1"/>
          </a:lnRef>
          <a:fillRef idx="0">
            <a:schemeClr val="accent1"/>
          </a:fillRef>
          <a:effectRef idx="0">
            <a:schemeClr val="accent1"/>
          </a:effectRef>
          <a:fontRef idx="minor">
            <a:schemeClr val="tx1"/>
          </a:fontRef>
        </p:style>
      </p:cxnSp>
      <p:cxnSp>
        <p:nvCxnSpPr>
          <p:cNvPr id="54" name="Conector angular 53">
            <a:extLst>
              <a:ext uri="{FF2B5EF4-FFF2-40B4-BE49-F238E27FC236}">
                <a16:creationId xmlns:a16="http://schemas.microsoft.com/office/drawing/2014/main" id="{6A027191-264D-9E4E-AFA8-040E38450FCE}"/>
              </a:ext>
            </a:extLst>
          </p:cNvPr>
          <p:cNvCxnSpPr>
            <a:cxnSpLocks/>
          </p:cNvCxnSpPr>
          <p:nvPr/>
        </p:nvCxnSpPr>
        <p:spPr>
          <a:xfrm rot="5400000" flipH="1" flipV="1">
            <a:off x="9690268" y="2638988"/>
            <a:ext cx="899411" cy="389744"/>
          </a:xfrm>
          <a:prstGeom prst="bentConnector3">
            <a:avLst>
              <a:gd name="adj1" fmla="val 100000"/>
            </a:avLst>
          </a:prstGeom>
          <a:ln cap="rnd">
            <a:solidFill>
              <a:srgbClr val="253269"/>
            </a:solidFill>
            <a:tailEnd type="oval"/>
          </a:ln>
        </p:spPr>
        <p:style>
          <a:lnRef idx="1">
            <a:schemeClr val="accent1"/>
          </a:lnRef>
          <a:fillRef idx="0">
            <a:schemeClr val="accent1"/>
          </a:fillRef>
          <a:effectRef idx="0">
            <a:schemeClr val="accent1"/>
          </a:effectRef>
          <a:fontRef idx="minor">
            <a:schemeClr val="tx1"/>
          </a:fontRef>
        </p:style>
      </p:cxnSp>
      <p:sp>
        <p:nvSpPr>
          <p:cNvPr id="55" name="CuadroTexto 54">
            <a:extLst>
              <a:ext uri="{FF2B5EF4-FFF2-40B4-BE49-F238E27FC236}">
                <a16:creationId xmlns:a16="http://schemas.microsoft.com/office/drawing/2014/main" id="{78FD839B-777A-B64D-AE06-C44D9715A015}"/>
              </a:ext>
            </a:extLst>
          </p:cNvPr>
          <p:cNvSpPr txBox="1"/>
          <p:nvPr/>
        </p:nvSpPr>
        <p:spPr>
          <a:xfrm>
            <a:off x="1625431" y="2226663"/>
            <a:ext cx="1414464" cy="523220"/>
          </a:xfrm>
          <a:prstGeom prst="rect">
            <a:avLst/>
          </a:prstGeom>
          <a:noFill/>
        </p:spPr>
        <p:txBody>
          <a:bodyPr wrap="square" rtlCol="0">
            <a:spAutoFit/>
          </a:bodyPr>
          <a:lstStyle/>
          <a:p>
            <a:r>
              <a:rPr lang="es-ES_tradnl" sz="1400" dirty="0">
                <a:solidFill>
                  <a:srgbClr val="253269"/>
                </a:solidFill>
                <a:latin typeface="Verdana" panose="020B0604030504040204" pitchFamily="34" charset="0"/>
                <a:ea typeface="Verdana" panose="020B0604030504040204" pitchFamily="34" charset="0"/>
                <a:cs typeface="Verdana" panose="020B0604030504040204" pitchFamily="34" charset="0"/>
              </a:rPr>
              <a:t>Inicio período anticipación</a:t>
            </a:r>
          </a:p>
        </p:txBody>
      </p:sp>
      <p:sp>
        <p:nvSpPr>
          <p:cNvPr id="56" name="CuadroTexto 55">
            <a:extLst>
              <a:ext uri="{FF2B5EF4-FFF2-40B4-BE49-F238E27FC236}">
                <a16:creationId xmlns:a16="http://schemas.microsoft.com/office/drawing/2014/main" id="{553EEB8D-2600-A94C-825F-3B957BE2B6A2}"/>
              </a:ext>
            </a:extLst>
          </p:cNvPr>
          <p:cNvSpPr txBox="1"/>
          <p:nvPr/>
        </p:nvSpPr>
        <p:spPr>
          <a:xfrm>
            <a:off x="3004526" y="4924892"/>
            <a:ext cx="1325800" cy="738664"/>
          </a:xfrm>
          <a:prstGeom prst="rect">
            <a:avLst/>
          </a:prstGeom>
          <a:noFill/>
        </p:spPr>
        <p:txBody>
          <a:bodyPr wrap="square" rtlCol="0">
            <a:spAutoFit/>
          </a:bodyPr>
          <a:lstStyle/>
          <a:p>
            <a:r>
              <a:rPr lang="es-ES_tradnl" sz="1400" dirty="0">
                <a:solidFill>
                  <a:srgbClr val="253269"/>
                </a:solidFill>
                <a:latin typeface="Verdana" panose="020B0604030504040204" pitchFamily="34" charset="0"/>
                <a:ea typeface="Verdana" panose="020B0604030504040204" pitchFamily="34" charset="0"/>
                <a:cs typeface="Verdana" panose="020B0604030504040204" pitchFamily="34" charset="0"/>
              </a:rPr>
              <a:t>Primeros decretos alcaldicios</a:t>
            </a:r>
          </a:p>
        </p:txBody>
      </p:sp>
      <p:sp>
        <p:nvSpPr>
          <p:cNvPr id="57" name="CuadroTexto 56">
            <a:extLst>
              <a:ext uri="{FF2B5EF4-FFF2-40B4-BE49-F238E27FC236}">
                <a16:creationId xmlns:a16="http://schemas.microsoft.com/office/drawing/2014/main" id="{84225F9A-B336-384D-86F6-E77B89AD7BE3}"/>
              </a:ext>
            </a:extLst>
          </p:cNvPr>
          <p:cNvSpPr txBox="1"/>
          <p:nvPr/>
        </p:nvSpPr>
        <p:spPr>
          <a:xfrm>
            <a:off x="4518532" y="2256643"/>
            <a:ext cx="1504276" cy="523220"/>
          </a:xfrm>
          <a:prstGeom prst="rect">
            <a:avLst/>
          </a:prstGeom>
          <a:noFill/>
        </p:spPr>
        <p:txBody>
          <a:bodyPr wrap="square" rtlCol="0">
            <a:spAutoFit/>
          </a:bodyPr>
          <a:lstStyle/>
          <a:p>
            <a:r>
              <a:rPr lang="es-ES_tradnl" sz="1400" dirty="0">
                <a:solidFill>
                  <a:srgbClr val="253269"/>
                </a:solidFill>
                <a:latin typeface="Verdana" panose="020B0604030504040204" pitchFamily="34" charset="0"/>
                <a:ea typeface="Verdana" panose="020B0604030504040204" pitchFamily="34" charset="0"/>
                <a:cs typeface="Verdana" panose="020B0604030504040204" pitchFamily="34" charset="0"/>
              </a:rPr>
              <a:t>Resoluciones de traspaso</a:t>
            </a:r>
          </a:p>
        </p:txBody>
      </p:sp>
      <p:sp>
        <p:nvSpPr>
          <p:cNvPr id="58" name="CuadroTexto 57">
            <a:extLst>
              <a:ext uri="{FF2B5EF4-FFF2-40B4-BE49-F238E27FC236}">
                <a16:creationId xmlns:a16="http://schemas.microsoft.com/office/drawing/2014/main" id="{D775F49A-ABA6-C44B-B196-89C8D1064731}"/>
              </a:ext>
            </a:extLst>
          </p:cNvPr>
          <p:cNvSpPr txBox="1"/>
          <p:nvPr/>
        </p:nvSpPr>
        <p:spPr>
          <a:xfrm>
            <a:off x="5882637" y="4924892"/>
            <a:ext cx="1634362" cy="523220"/>
          </a:xfrm>
          <a:prstGeom prst="rect">
            <a:avLst/>
          </a:prstGeom>
          <a:noFill/>
        </p:spPr>
        <p:txBody>
          <a:bodyPr wrap="square" rtlCol="0">
            <a:spAutoFit/>
          </a:bodyPr>
          <a:lstStyle/>
          <a:p>
            <a:r>
              <a:rPr lang="es-ES_tradnl" sz="1400" dirty="0">
                <a:solidFill>
                  <a:srgbClr val="253269"/>
                </a:solidFill>
                <a:latin typeface="Verdana" panose="020B0604030504040204" pitchFamily="34" charset="0"/>
                <a:ea typeface="Verdana" panose="020B0604030504040204" pitchFamily="34" charset="0"/>
                <a:cs typeface="Verdana" panose="020B0604030504040204" pitchFamily="34" charset="0"/>
              </a:rPr>
              <a:t>Entrada en funcionamiento</a:t>
            </a:r>
          </a:p>
        </p:txBody>
      </p:sp>
      <p:sp>
        <p:nvSpPr>
          <p:cNvPr id="59" name="CuadroTexto 58">
            <a:extLst>
              <a:ext uri="{FF2B5EF4-FFF2-40B4-BE49-F238E27FC236}">
                <a16:creationId xmlns:a16="http://schemas.microsoft.com/office/drawing/2014/main" id="{89CCE86A-A5A2-9A4C-980F-99E8BC4C3EB8}"/>
              </a:ext>
            </a:extLst>
          </p:cNvPr>
          <p:cNvSpPr txBox="1"/>
          <p:nvPr/>
        </p:nvSpPr>
        <p:spPr>
          <a:xfrm>
            <a:off x="7444647" y="2226663"/>
            <a:ext cx="1346082" cy="523220"/>
          </a:xfrm>
          <a:prstGeom prst="rect">
            <a:avLst/>
          </a:prstGeom>
          <a:noFill/>
        </p:spPr>
        <p:txBody>
          <a:bodyPr wrap="square" rtlCol="0">
            <a:spAutoFit/>
          </a:bodyPr>
          <a:lstStyle/>
          <a:p>
            <a:r>
              <a:rPr lang="es-ES_tradnl" sz="1400" dirty="0">
                <a:solidFill>
                  <a:srgbClr val="253269"/>
                </a:solidFill>
                <a:latin typeface="Verdana" panose="020B0604030504040204" pitchFamily="34" charset="0"/>
                <a:ea typeface="Verdana" panose="020B0604030504040204" pitchFamily="34" charset="0"/>
                <a:cs typeface="Verdana" panose="020B0604030504040204" pitchFamily="34" charset="0"/>
              </a:rPr>
              <a:t>Constitución CDL</a:t>
            </a:r>
          </a:p>
        </p:txBody>
      </p:sp>
      <p:sp>
        <p:nvSpPr>
          <p:cNvPr id="60" name="CuadroTexto 59">
            <a:extLst>
              <a:ext uri="{FF2B5EF4-FFF2-40B4-BE49-F238E27FC236}">
                <a16:creationId xmlns:a16="http://schemas.microsoft.com/office/drawing/2014/main" id="{192CB9CF-EF8E-D04B-94DA-4EA4A7D8EE0A}"/>
              </a:ext>
            </a:extLst>
          </p:cNvPr>
          <p:cNvSpPr txBox="1"/>
          <p:nvPr/>
        </p:nvSpPr>
        <p:spPr>
          <a:xfrm>
            <a:off x="8790729" y="4937834"/>
            <a:ext cx="1325800" cy="1169551"/>
          </a:xfrm>
          <a:prstGeom prst="rect">
            <a:avLst/>
          </a:prstGeom>
          <a:noFill/>
        </p:spPr>
        <p:txBody>
          <a:bodyPr wrap="square" rtlCol="0">
            <a:spAutoFit/>
          </a:bodyPr>
          <a:lstStyle/>
          <a:p>
            <a:r>
              <a:rPr lang="es-ES_tradnl" sz="1400" dirty="0">
                <a:solidFill>
                  <a:srgbClr val="253269"/>
                </a:solidFill>
                <a:latin typeface="Verdana" panose="020B0604030504040204" pitchFamily="34" charset="0"/>
                <a:ea typeface="Verdana" panose="020B0604030504040204" pitchFamily="34" charset="0"/>
                <a:cs typeface="Verdana" panose="020B0604030504040204" pitchFamily="34" charset="0"/>
              </a:rPr>
              <a:t>Publicación Diario Oficial Concurso cerrado de planta</a:t>
            </a:r>
          </a:p>
        </p:txBody>
      </p:sp>
      <p:sp>
        <p:nvSpPr>
          <p:cNvPr id="61" name="CuadroTexto 60">
            <a:extLst>
              <a:ext uri="{FF2B5EF4-FFF2-40B4-BE49-F238E27FC236}">
                <a16:creationId xmlns:a16="http://schemas.microsoft.com/office/drawing/2014/main" id="{0D715734-DD50-034B-BEDE-B41019E50F29}"/>
              </a:ext>
            </a:extLst>
          </p:cNvPr>
          <p:cNvSpPr txBox="1"/>
          <p:nvPr/>
        </p:nvSpPr>
        <p:spPr>
          <a:xfrm>
            <a:off x="10409667" y="2241654"/>
            <a:ext cx="1226290" cy="738664"/>
          </a:xfrm>
          <a:prstGeom prst="rect">
            <a:avLst/>
          </a:prstGeom>
          <a:noFill/>
        </p:spPr>
        <p:txBody>
          <a:bodyPr wrap="square" rtlCol="0">
            <a:spAutoFit/>
          </a:bodyPr>
          <a:lstStyle/>
          <a:p>
            <a:r>
              <a:rPr lang="es-ES_tradnl" sz="1400" dirty="0">
                <a:solidFill>
                  <a:srgbClr val="253269"/>
                </a:solidFill>
                <a:latin typeface="Verdana" panose="020B0604030504040204" pitchFamily="34" charset="0"/>
                <a:ea typeface="Verdana" panose="020B0604030504040204" pitchFamily="34" charset="0"/>
                <a:cs typeface="Verdana" panose="020B0604030504040204" pitchFamily="34" charset="0"/>
              </a:rPr>
              <a:t>Asume Directora Ejecutiva</a:t>
            </a:r>
          </a:p>
        </p:txBody>
      </p:sp>
      <p:sp>
        <p:nvSpPr>
          <p:cNvPr id="62" name="CuadroTexto 61">
            <a:extLst>
              <a:ext uri="{FF2B5EF4-FFF2-40B4-BE49-F238E27FC236}">
                <a16:creationId xmlns:a16="http://schemas.microsoft.com/office/drawing/2014/main" id="{CFFDDE30-0D32-AE47-BDFC-4556CA3FD6B9}"/>
              </a:ext>
            </a:extLst>
          </p:cNvPr>
          <p:cNvSpPr txBox="1"/>
          <p:nvPr/>
        </p:nvSpPr>
        <p:spPr>
          <a:xfrm>
            <a:off x="791372" y="3386260"/>
            <a:ext cx="779487" cy="584775"/>
          </a:xfrm>
          <a:prstGeom prst="rect">
            <a:avLst/>
          </a:prstGeom>
          <a:noFill/>
        </p:spPr>
        <p:txBody>
          <a:bodyPr wrap="square" rtlCol="0">
            <a:spAutoFit/>
          </a:bodyPr>
          <a:lstStyle/>
          <a:p>
            <a:pPr algn="ctr"/>
            <a:r>
              <a:rPr lang="es-ES_tradnl" sz="1600" b="1" dirty="0">
                <a:solidFill>
                  <a:schemeClr val="bg1"/>
                </a:solidFill>
                <a:latin typeface="Museo Sans 500" panose="02000000000000000000" pitchFamily="2" charset="77"/>
                <a:ea typeface="Verdana" charset="0"/>
                <a:cs typeface="Verdana" charset="0"/>
              </a:rPr>
              <a:t>Marzo 2024</a:t>
            </a:r>
          </a:p>
        </p:txBody>
      </p:sp>
      <p:sp>
        <p:nvSpPr>
          <p:cNvPr id="63" name="CuadroTexto 62">
            <a:extLst>
              <a:ext uri="{FF2B5EF4-FFF2-40B4-BE49-F238E27FC236}">
                <a16:creationId xmlns:a16="http://schemas.microsoft.com/office/drawing/2014/main" id="{FDAD7160-7DFC-6E4B-B107-F696898D97BC}"/>
              </a:ext>
            </a:extLst>
          </p:cNvPr>
          <p:cNvSpPr txBox="1"/>
          <p:nvPr/>
        </p:nvSpPr>
        <p:spPr>
          <a:xfrm>
            <a:off x="2260408" y="3386260"/>
            <a:ext cx="779487" cy="584775"/>
          </a:xfrm>
          <a:prstGeom prst="rect">
            <a:avLst/>
          </a:prstGeom>
          <a:noFill/>
        </p:spPr>
        <p:txBody>
          <a:bodyPr wrap="square" rtlCol="0">
            <a:spAutoFit/>
          </a:bodyPr>
          <a:lstStyle/>
          <a:p>
            <a:pPr algn="ctr"/>
            <a:r>
              <a:rPr lang="es-ES_tradnl" sz="1600" b="1" dirty="0">
                <a:solidFill>
                  <a:schemeClr val="bg1"/>
                </a:solidFill>
                <a:latin typeface="Museo Sans 500" panose="02000000000000000000" pitchFamily="2" charset="77"/>
                <a:ea typeface="Verdana" charset="0"/>
                <a:cs typeface="Verdana" charset="0"/>
              </a:rPr>
              <a:t>Agosto 2024</a:t>
            </a:r>
          </a:p>
        </p:txBody>
      </p:sp>
      <p:sp>
        <p:nvSpPr>
          <p:cNvPr id="64" name="CuadroTexto 63">
            <a:extLst>
              <a:ext uri="{FF2B5EF4-FFF2-40B4-BE49-F238E27FC236}">
                <a16:creationId xmlns:a16="http://schemas.microsoft.com/office/drawing/2014/main" id="{935AB4ED-2F0B-DA48-8121-506120C7F65E}"/>
              </a:ext>
            </a:extLst>
          </p:cNvPr>
          <p:cNvSpPr txBox="1"/>
          <p:nvPr/>
        </p:nvSpPr>
        <p:spPr>
          <a:xfrm>
            <a:off x="3714454" y="3386260"/>
            <a:ext cx="779487" cy="477054"/>
          </a:xfrm>
          <a:prstGeom prst="rect">
            <a:avLst/>
          </a:prstGeom>
          <a:noFill/>
        </p:spPr>
        <p:txBody>
          <a:bodyPr wrap="square" rtlCol="0">
            <a:spAutoFit/>
          </a:bodyPr>
          <a:lstStyle/>
          <a:p>
            <a:pPr algn="ctr"/>
            <a:r>
              <a:rPr lang="es-ES_tradnl" sz="1100" b="1" dirty="0">
                <a:solidFill>
                  <a:schemeClr val="bg1"/>
                </a:solidFill>
                <a:latin typeface="Museo Sans 500" panose="02000000000000000000" pitchFamily="2" charset="77"/>
                <a:ea typeface="Verdana" charset="0"/>
                <a:cs typeface="Verdana" charset="0"/>
              </a:rPr>
              <a:t>Diciembre </a:t>
            </a:r>
            <a:r>
              <a:rPr lang="es-ES_tradnl" sz="1400" b="1" dirty="0">
                <a:solidFill>
                  <a:schemeClr val="bg1"/>
                </a:solidFill>
                <a:latin typeface="Museo Sans 500" panose="02000000000000000000" pitchFamily="2" charset="77"/>
                <a:ea typeface="Verdana" charset="0"/>
                <a:cs typeface="Verdana" charset="0"/>
              </a:rPr>
              <a:t>2024</a:t>
            </a:r>
          </a:p>
        </p:txBody>
      </p:sp>
      <p:sp>
        <p:nvSpPr>
          <p:cNvPr id="65" name="CuadroTexto 64">
            <a:extLst>
              <a:ext uri="{FF2B5EF4-FFF2-40B4-BE49-F238E27FC236}">
                <a16:creationId xmlns:a16="http://schemas.microsoft.com/office/drawing/2014/main" id="{2BD5D1EB-D57F-1B41-9F87-E815BD4A4D2F}"/>
              </a:ext>
            </a:extLst>
          </p:cNvPr>
          <p:cNvSpPr txBox="1"/>
          <p:nvPr/>
        </p:nvSpPr>
        <p:spPr>
          <a:xfrm>
            <a:off x="5183491" y="3386260"/>
            <a:ext cx="779487" cy="738664"/>
          </a:xfrm>
          <a:prstGeom prst="rect">
            <a:avLst/>
          </a:prstGeom>
          <a:noFill/>
        </p:spPr>
        <p:txBody>
          <a:bodyPr wrap="square" rtlCol="0">
            <a:spAutoFit/>
          </a:bodyPr>
          <a:lstStyle/>
          <a:p>
            <a:pPr algn="ctr"/>
            <a:r>
              <a:rPr lang="es-ES_tradnl" sz="1400" b="1" dirty="0">
                <a:solidFill>
                  <a:schemeClr val="bg1"/>
                </a:solidFill>
                <a:latin typeface="Museo Sans 500" panose="02000000000000000000" pitchFamily="2" charset="77"/>
                <a:ea typeface="Verdana" charset="0"/>
                <a:cs typeface="Verdana" charset="0"/>
              </a:rPr>
              <a:t>01 marzo 2025</a:t>
            </a:r>
          </a:p>
        </p:txBody>
      </p:sp>
      <p:sp>
        <p:nvSpPr>
          <p:cNvPr id="66" name="CuadroTexto 65">
            <a:extLst>
              <a:ext uri="{FF2B5EF4-FFF2-40B4-BE49-F238E27FC236}">
                <a16:creationId xmlns:a16="http://schemas.microsoft.com/office/drawing/2014/main" id="{E4FCCFF9-0677-8F4F-BBDD-C9F77D054523}"/>
              </a:ext>
            </a:extLst>
          </p:cNvPr>
          <p:cNvSpPr txBox="1"/>
          <p:nvPr/>
        </p:nvSpPr>
        <p:spPr>
          <a:xfrm>
            <a:off x="6652528" y="3386260"/>
            <a:ext cx="734518" cy="584775"/>
          </a:xfrm>
          <a:prstGeom prst="rect">
            <a:avLst/>
          </a:prstGeom>
          <a:noFill/>
        </p:spPr>
        <p:txBody>
          <a:bodyPr wrap="square" rtlCol="0">
            <a:spAutoFit/>
          </a:bodyPr>
          <a:lstStyle/>
          <a:p>
            <a:pPr algn="ctr"/>
            <a:r>
              <a:rPr lang="es-ES_tradnl" sz="1600" b="1" dirty="0">
                <a:solidFill>
                  <a:schemeClr val="bg1"/>
                </a:solidFill>
                <a:latin typeface="Museo Sans 500" panose="02000000000000000000" pitchFamily="2" charset="77"/>
                <a:ea typeface="Verdana" charset="0"/>
                <a:cs typeface="Verdana" charset="0"/>
              </a:rPr>
              <a:t>Abril 2025</a:t>
            </a:r>
          </a:p>
        </p:txBody>
      </p:sp>
      <p:sp>
        <p:nvSpPr>
          <p:cNvPr id="67" name="CuadroTexto 66">
            <a:extLst>
              <a:ext uri="{FF2B5EF4-FFF2-40B4-BE49-F238E27FC236}">
                <a16:creationId xmlns:a16="http://schemas.microsoft.com/office/drawing/2014/main" id="{7F1226AD-5313-6241-89D4-741FC434207F}"/>
              </a:ext>
            </a:extLst>
          </p:cNvPr>
          <p:cNvSpPr txBox="1"/>
          <p:nvPr/>
        </p:nvSpPr>
        <p:spPr>
          <a:xfrm>
            <a:off x="8121564" y="3386260"/>
            <a:ext cx="734518" cy="738664"/>
          </a:xfrm>
          <a:prstGeom prst="rect">
            <a:avLst/>
          </a:prstGeom>
          <a:noFill/>
        </p:spPr>
        <p:txBody>
          <a:bodyPr wrap="square" rtlCol="0">
            <a:spAutoFit/>
          </a:bodyPr>
          <a:lstStyle/>
          <a:p>
            <a:pPr algn="ctr"/>
            <a:r>
              <a:rPr lang="es-ES_tradnl" sz="1400" b="1" dirty="0">
                <a:solidFill>
                  <a:schemeClr val="bg1"/>
                </a:solidFill>
                <a:latin typeface="Museo Sans 500" panose="02000000000000000000" pitchFamily="2" charset="77"/>
                <a:ea typeface="Verdana" charset="0"/>
                <a:cs typeface="Verdana" charset="0"/>
              </a:rPr>
              <a:t>15 de enero 2026</a:t>
            </a:r>
          </a:p>
        </p:txBody>
      </p:sp>
      <p:sp>
        <p:nvSpPr>
          <p:cNvPr id="68" name="CuadroTexto 67">
            <a:extLst>
              <a:ext uri="{FF2B5EF4-FFF2-40B4-BE49-F238E27FC236}">
                <a16:creationId xmlns:a16="http://schemas.microsoft.com/office/drawing/2014/main" id="{62B64B62-F785-F440-B6AF-01F769C6D080}"/>
              </a:ext>
            </a:extLst>
          </p:cNvPr>
          <p:cNvSpPr txBox="1"/>
          <p:nvPr/>
        </p:nvSpPr>
        <p:spPr>
          <a:xfrm>
            <a:off x="9583819" y="3386260"/>
            <a:ext cx="734518" cy="738664"/>
          </a:xfrm>
          <a:prstGeom prst="rect">
            <a:avLst/>
          </a:prstGeom>
          <a:noFill/>
        </p:spPr>
        <p:txBody>
          <a:bodyPr wrap="square" rtlCol="0">
            <a:spAutoFit/>
          </a:bodyPr>
          <a:lstStyle/>
          <a:p>
            <a:pPr algn="ctr"/>
            <a:r>
              <a:rPr lang="es-ES_tradnl" sz="1400" b="1" dirty="0">
                <a:solidFill>
                  <a:schemeClr val="bg1"/>
                </a:solidFill>
                <a:latin typeface="Museo Sans 500" panose="02000000000000000000" pitchFamily="2" charset="77"/>
                <a:ea typeface="Verdana" charset="0"/>
                <a:cs typeface="Verdana" charset="0"/>
              </a:rPr>
              <a:t>01 marzo 2026</a:t>
            </a:r>
          </a:p>
        </p:txBody>
      </p:sp>
      <p:pic>
        <p:nvPicPr>
          <p:cNvPr id="5" name="Imagen 4">
            <a:extLst>
              <a:ext uri="{FF2B5EF4-FFF2-40B4-BE49-F238E27FC236}">
                <a16:creationId xmlns:a16="http://schemas.microsoft.com/office/drawing/2014/main" id="{29BCC0F3-2288-B186-264E-590FB2F608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87068" y="1"/>
            <a:ext cx="2804931" cy="2023025"/>
          </a:xfrm>
          <a:prstGeom prst="rect">
            <a:avLst/>
          </a:prstGeom>
        </p:spPr>
      </p:pic>
    </p:spTree>
    <p:extLst>
      <p:ext uri="{BB962C8B-B14F-4D97-AF65-F5344CB8AC3E}">
        <p14:creationId xmlns:p14="http://schemas.microsoft.com/office/powerpoint/2010/main" val="15501317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115ACB9-1B0C-AD0B-2817-1D00201C07A3}"/>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687CD60C-E67F-952A-BEC0-67008A97AF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87068" y="1"/>
            <a:ext cx="2804931" cy="2023025"/>
          </a:xfrm>
          <a:prstGeom prst="rect">
            <a:avLst/>
          </a:prstGeom>
        </p:spPr>
      </p:pic>
      <p:graphicFrame>
        <p:nvGraphicFramePr>
          <p:cNvPr id="10" name="Diagrama 9">
            <a:extLst>
              <a:ext uri="{FF2B5EF4-FFF2-40B4-BE49-F238E27FC236}">
                <a16:creationId xmlns:a16="http://schemas.microsoft.com/office/drawing/2014/main" id="{521AE226-DE0F-483E-46AE-4206DAFF1FA5}"/>
              </a:ext>
            </a:extLst>
          </p:cNvPr>
          <p:cNvGraphicFramePr/>
          <p:nvPr>
            <p:extLst>
              <p:ext uri="{D42A27DB-BD31-4B8C-83A1-F6EECF244321}">
                <p14:modId xmlns:p14="http://schemas.microsoft.com/office/powerpoint/2010/main" val="2354340961"/>
              </p:ext>
            </p:extLst>
          </p:nvPr>
        </p:nvGraphicFramePr>
        <p:xfrm>
          <a:off x="2032000" y="1354975"/>
          <a:ext cx="8034713" cy="478335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9540619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63025CF-428C-3E14-37AD-651BBB67250D}"/>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FA1BE737-FFD5-CD6A-725F-05021E1FEB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87068" y="1"/>
            <a:ext cx="2804931" cy="2023025"/>
          </a:xfrm>
          <a:prstGeom prst="rect">
            <a:avLst/>
          </a:prstGeom>
        </p:spPr>
      </p:pic>
      <p:pic>
        <p:nvPicPr>
          <p:cNvPr id="7" name="Imagen 6">
            <a:extLst>
              <a:ext uri="{FF2B5EF4-FFF2-40B4-BE49-F238E27FC236}">
                <a16:creationId xmlns:a16="http://schemas.microsoft.com/office/drawing/2014/main" id="{577D03F7-BEC6-D92A-0A46-CB00070E4F97}"/>
              </a:ext>
            </a:extLst>
          </p:cNvPr>
          <p:cNvPicPr>
            <a:picLocks noChangeAspect="1"/>
          </p:cNvPicPr>
          <p:nvPr/>
        </p:nvPicPr>
        <p:blipFill>
          <a:blip r:embed="rId4"/>
          <a:srcRect t="1684" r="312"/>
          <a:stretch>
            <a:fillRect/>
          </a:stretch>
        </p:blipFill>
        <p:spPr>
          <a:xfrm>
            <a:off x="843250" y="756459"/>
            <a:ext cx="10662321" cy="5455436"/>
          </a:xfrm>
          <a:prstGeom prst="rect">
            <a:avLst/>
          </a:prstGeom>
        </p:spPr>
      </p:pic>
    </p:spTree>
    <p:extLst>
      <p:ext uri="{BB962C8B-B14F-4D97-AF65-F5344CB8AC3E}">
        <p14:creationId xmlns:p14="http://schemas.microsoft.com/office/powerpoint/2010/main" val="1183488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29DE2F9-2CB0-32F4-4F87-B96C75DF27AE}"/>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6CE7D2FE-EBD5-F13C-6C4C-4CD583B314AB}"/>
              </a:ext>
            </a:extLst>
          </p:cNvPr>
          <p:cNvSpPr/>
          <p:nvPr/>
        </p:nvSpPr>
        <p:spPr>
          <a:xfrm>
            <a:off x="2961718" y="3075057"/>
            <a:ext cx="6268564" cy="1323439"/>
          </a:xfrm>
          <a:prstGeom prst="rect">
            <a:avLst/>
          </a:prstGeom>
          <a:gradFill>
            <a:gsLst>
              <a:gs pos="0">
                <a:srgbClr val="1F84EC">
                  <a:alpha val="0"/>
                </a:srgbClr>
              </a:gs>
              <a:gs pos="22000">
                <a:srgbClr val="1F84EC">
                  <a:alpha val="24123"/>
                </a:srgbClr>
              </a:gs>
              <a:gs pos="49000">
                <a:srgbClr val="1F84EC">
                  <a:alpha val="62338"/>
                </a:srgbClr>
              </a:gs>
              <a:gs pos="100000">
                <a:srgbClr val="1F84EC">
                  <a:alpha val="0"/>
                </a:srgbClr>
              </a:gs>
              <a:gs pos="78000">
                <a:srgbClr val="1F84EC">
                  <a:alpha val="24794"/>
                </a:srgbClr>
              </a:gs>
            </a:gsLst>
            <a:lin ang="10800000" scaled="1"/>
          </a:gradFill>
        </p:spPr>
        <p:txBody>
          <a:bodyPr wrap="square">
            <a:spAutoFit/>
          </a:bodyPr>
          <a:lstStyle/>
          <a:p>
            <a:pPr algn="ctr"/>
            <a:r>
              <a:rPr lang="es-ES_tradnl" sz="4000" b="1" dirty="0">
                <a:solidFill>
                  <a:schemeClr val="bg1"/>
                </a:solidFill>
                <a:latin typeface="gobCL" pitchFamily="2" charset="77"/>
                <a:ea typeface="Verdana" charset="0"/>
                <a:cs typeface="Verdana" charset="0"/>
              </a:rPr>
              <a:t>Vinculación territorial y participación</a:t>
            </a:r>
          </a:p>
        </p:txBody>
      </p:sp>
    </p:spTree>
    <p:extLst>
      <p:ext uri="{BB962C8B-B14F-4D97-AF65-F5344CB8AC3E}">
        <p14:creationId xmlns:p14="http://schemas.microsoft.com/office/powerpoint/2010/main" val="7289399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81622D1-EA13-4479-B483-A25C4D87EE3F}"/>
            </a:ext>
          </a:extLst>
        </p:cNvPr>
        <p:cNvGrpSpPr/>
        <p:nvPr/>
      </p:nvGrpSpPr>
      <p:grpSpPr>
        <a:xfrm>
          <a:off x="0" y="0"/>
          <a:ext cx="0" cy="0"/>
          <a:chOff x="0" y="0"/>
          <a:chExt cx="0" cy="0"/>
        </a:xfrm>
      </p:grpSpPr>
      <p:pic>
        <p:nvPicPr>
          <p:cNvPr id="8" name="Imagen 7">
            <a:extLst>
              <a:ext uri="{FF2B5EF4-FFF2-40B4-BE49-F238E27FC236}">
                <a16:creationId xmlns:a16="http://schemas.microsoft.com/office/drawing/2014/main" id="{69688B4F-2846-A72F-F931-9C54BE88D2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59746" y="1"/>
            <a:ext cx="2932253" cy="2114855"/>
          </a:xfrm>
          <a:prstGeom prst="rect">
            <a:avLst/>
          </a:prstGeom>
        </p:spPr>
      </p:pic>
      <p:sp>
        <p:nvSpPr>
          <p:cNvPr id="3" name="Rectángulo 2">
            <a:extLst>
              <a:ext uri="{FF2B5EF4-FFF2-40B4-BE49-F238E27FC236}">
                <a16:creationId xmlns:a16="http://schemas.microsoft.com/office/drawing/2014/main" id="{2C864CF7-6D42-A97B-DB82-94A40B1E5798}"/>
              </a:ext>
            </a:extLst>
          </p:cNvPr>
          <p:cNvSpPr/>
          <p:nvPr/>
        </p:nvSpPr>
        <p:spPr>
          <a:xfrm>
            <a:off x="971550" y="1412545"/>
            <a:ext cx="4149090" cy="462553"/>
          </a:xfrm>
          <a:prstGeom prst="rect">
            <a:avLst/>
          </a:prstGeom>
          <a:gradFill flip="none" rotWithShape="1">
            <a:gsLst>
              <a:gs pos="0">
                <a:srgbClr val="1F84EC">
                  <a:alpha val="0"/>
                </a:srgbClr>
              </a:gs>
              <a:gs pos="22000">
                <a:srgbClr val="1F84EC">
                  <a:alpha val="24123"/>
                </a:srgbClr>
              </a:gs>
              <a:gs pos="49000">
                <a:srgbClr val="1F84EC">
                  <a:alpha val="62338"/>
                </a:srgbClr>
              </a:gs>
              <a:gs pos="100000">
                <a:srgbClr val="1F84EC">
                  <a:alpha val="0"/>
                </a:srgbClr>
              </a:gs>
              <a:gs pos="78000">
                <a:srgbClr val="1F84EC">
                  <a:alpha val="24794"/>
                </a:srgb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6" name="CuadroTexto 5">
            <a:extLst>
              <a:ext uri="{FF2B5EF4-FFF2-40B4-BE49-F238E27FC236}">
                <a16:creationId xmlns:a16="http://schemas.microsoft.com/office/drawing/2014/main" id="{21170E6C-AEBE-5F25-9CEE-1E2615782B36}"/>
              </a:ext>
            </a:extLst>
          </p:cNvPr>
          <p:cNvSpPr txBox="1"/>
          <p:nvPr/>
        </p:nvSpPr>
        <p:spPr>
          <a:xfrm>
            <a:off x="1131758" y="1437108"/>
            <a:ext cx="3840292" cy="400110"/>
          </a:xfrm>
          <a:prstGeom prst="rect">
            <a:avLst/>
          </a:prstGeom>
          <a:noFill/>
        </p:spPr>
        <p:txBody>
          <a:bodyPr wrap="square" rtlCol="0">
            <a:spAutoFit/>
          </a:bodyPr>
          <a:lstStyle/>
          <a:p>
            <a:pPr algn="ctr"/>
            <a:r>
              <a:rPr lang="es-ES_tradnl" sz="2000" b="1" dirty="0">
                <a:solidFill>
                  <a:srgbClr val="253269"/>
                </a:solidFill>
                <a:latin typeface="gobCL" pitchFamily="2" charset="77"/>
                <a:ea typeface="Verdana" charset="0"/>
                <a:cs typeface="Verdana" charset="0"/>
              </a:rPr>
              <a:t>¿Qué es un Comité Directivo?</a:t>
            </a:r>
          </a:p>
        </p:txBody>
      </p:sp>
      <p:sp>
        <p:nvSpPr>
          <p:cNvPr id="7" name="CuadroTexto 6">
            <a:extLst>
              <a:ext uri="{FF2B5EF4-FFF2-40B4-BE49-F238E27FC236}">
                <a16:creationId xmlns:a16="http://schemas.microsoft.com/office/drawing/2014/main" id="{DCFAAB19-7C46-BBAA-48D5-5B7B6A7C198F}"/>
              </a:ext>
            </a:extLst>
          </p:cNvPr>
          <p:cNvSpPr txBox="1"/>
          <p:nvPr/>
        </p:nvSpPr>
        <p:spPr>
          <a:xfrm>
            <a:off x="2964880" y="2186513"/>
            <a:ext cx="7734691" cy="954107"/>
          </a:xfrm>
          <a:prstGeom prst="rect">
            <a:avLst/>
          </a:prstGeom>
          <a:noFill/>
        </p:spPr>
        <p:txBody>
          <a:bodyPr wrap="square" rtlCol="0">
            <a:spAutoFit/>
          </a:bodyPr>
          <a:lstStyle/>
          <a:p>
            <a:r>
              <a:rPr lang="es-ES_tradnl" sz="1400" dirty="0">
                <a:solidFill>
                  <a:srgbClr val="253269"/>
                </a:solidFill>
                <a:latin typeface="Verdana" panose="020B0604030504040204" pitchFamily="34" charset="0"/>
                <a:ea typeface="Verdana" panose="020B0604030504040204" pitchFamily="34" charset="0"/>
                <a:cs typeface="Verdana" panose="020B0604030504040204" pitchFamily="34" charset="0"/>
              </a:rPr>
              <a:t>El Comité Directivo es el </a:t>
            </a:r>
            <a:r>
              <a:rPr lang="es-ES_tradnl" sz="1400" b="1" dirty="0">
                <a:solidFill>
                  <a:srgbClr val="253269"/>
                </a:solidFill>
                <a:latin typeface="Verdana" panose="020B0604030504040204" pitchFamily="34" charset="0"/>
                <a:ea typeface="Verdana" panose="020B0604030504040204" pitchFamily="34" charset="0"/>
                <a:cs typeface="Verdana" panose="020B0604030504040204" pitchFamily="34" charset="0"/>
              </a:rPr>
              <a:t>encargado de velar por el adecuado desarrollo del Servicio Local</a:t>
            </a:r>
            <a:r>
              <a:rPr lang="es-ES_tradnl" sz="1400" dirty="0">
                <a:solidFill>
                  <a:srgbClr val="253269"/>
                </a:solidFill>
                <a:latin typeface="Verdana" panose="020B0604030504040204" pitchFamily="34" charset="0"/>
                <a:ea typeface="Verdana" panose="020B0604030504040204" pitchFamily="34" charset="0"/>
                <a:cs typeface="Verdana" panose="020B0604030504040204" pitchFamily="34" charset="0"/>
              </a:rPr>
              <a:t>, por la rendición de cuentas de la directora o director ejecutivo ante la comunidad local y además se encarga de contribuir a la vinculación del Servicio Local con las instituciones de gobierno de las comunas y la región.</a:t>
            </a:r>
          </a:p>
        </p:txBody>
      </p:sp>
      <p:pic>
        <p:nvPicPr>
          <p:cNvPr id="9" name="Imagen 8">
            <a:extLst>
              <a:ext uri="{FF2B5EF4-FFF2-40B4-BE49-F238E27FC236}">
                <a16:creationId xmlns:a16="http://schemas.microsoft.com/office/drawing/2014/main" id="{4CCC3F6D-5CB1-4E87-285F-30634EF4AE12}"/>
              </a:ext>
            </a:extLst>
          </p:cNvPr>
          <p:cNvPicPr>
            <a:picLocks noChangeAspect="1"/>
          </p:cNvPicPr>
          <p:nvPr/>
        </p:nvPicPr>
        <p:blipFill>
          <a:blip r:embed="rId4"/>
          <a:stretch>
            <a:fillRect/>
          </a:stretch>
        </p:blipFill>
        <p:spPr>
          <a:xfrm>
            <a:off x="1399634" y="2089574"/>
            <a:ext cx="1186808" cy="1181649"/>
          </a:xfrm>
          <a:prstGeom prst="rect">
            <a:avLst/>
          </a:prstGeom>
        </p:spPr>
      </p:pic>
      <p:sp>
        <p:nvSpPr>
          <p:cNvPr id="17" name="Rectángulo 16">
            <a:extLst>
              <a:ext uri="{FF2B5EF4-FFF2-40B4-BE49-F238E27FC236}">
                <a16:creationId xmlns:a16="http://schemas.microsoft.com/office/drawing/2014/main" id="{DEBA572D-6284-1076-419C-7DD58DC07C9D}"/>
              </a:ext>
            </a:extLst>
          </p:cNvPr>
          <p:cNvSpPr/>
          <p:nvPr/>
        </p:nvSpPr>
        <p:spPr>
          <a:xfrm>
            <a:off x="971550" y="3717032"/>
            <a:ext cx="4149090" cy="462553"/>
          </a:xfrm>
          <a:prstGeom prst="rect">
            <a:avLst/>
          </a:prstGeom>
          <a:gradFill flip="none" rotWithShape="1">
            <a:gsLst>
              <a:gs pos="0">
                <a:srgbClr val="1F84EC">
                  <a:alpha val="0"/>
                </a:srgbClr>
              </a:gs>
              <a:gs pos="22000">
                <a:srgbClr val="1F84EC">
                  <a:alpha val="24123"/>
                </a:srgbClr>
              </a:gs>
              <a:gs pos="49000">
                <a:srgbClr val="1F84EC">
                  <a:alpha val="62338"/>
                </a:srgbClr>
              </a:gs>
              <a:gs pos="100000">
                <a:srgbClr val="1F84EC">
                  <a:alpha val="0"/>
                </a:srgbClr>
              </a:gs>
              <a:gs pos="78000">
                <a:srgbClr val="1F84EC">
                  <a:alpha val="24794"/>
                </a:srgb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8" name="CuadroTexto 17">
            <a:extLst>
              <a:ext uri="{FF2B5EF4-FFF2-40B4-BE49-F238E27FC236}">
                <a16:creationId xmlns:a16="http://schemas.microsoft.com/office/drawing/2014/main" id="{188967C0-6E0B-49ED-9DB0-DD4F5712A518}"/>
              </a:ext>
            </a:extLst>
          </p:cNvPr>
          <p:cNvSpPr txBox="1"/>
          <p:nvPr/>
        </p:nvSpPr>
        <p:spPr>
          <a:xfrm>
            <a:off x="1131758" y="3741595"/>
            <a:ext cx="3840292" cy="400110"/>
          </a:xfrm>
          <a:prstGeom prst="rect">
            <a:avLst/>
          </a:prstGeom>
          <a:noFill/>
        </p:spPr>
        <p:txBody>
          <a:bodyPr wrap="square" rtlCol="0">
            <a:spAutoFit/>
          </a:bodyPr>
          <a:lstStyle/>
          <a:p>
            <a:pPr algn="ctr"/>
            <a:r>
              <a:rPr lang="es-ES_tradnl" sz="2000" b="1" dirty="0">
                <a:solidFill>
                  <a:srgbClr val="253269"/>
                </a:solidFill>
                <a:latin typeface="gobCL" pitchFamily="2" charset="77"/>
                <a:ea typeface="Verdana" charset="0"/>
                <a:cs typeface="Verdana" charset="0"/>
              </a:rPr>
              <a:t>¿Qué es un Consejo Local?</a:t>
            </a:r>
          </a:p>
        </p:txBody>
      </p:sp>
      <p:sp>
        <p:nvSpPr>
          <p:cNvPr id="19" name="CuadroTexto 18">
            <a:extLst>
              <a:ext uri="{FF2B5EF4-FFF2-40B4-BE49-F238E27FC236}">
                <a16:creationId xmlns:a16="http://schemas.microsoft.com/office/drawing/2014/main" id="{1AA95DEC-9F98-10ED-31D6-A361128329F6}"/>
              </a:ext>
            </a:extLst>
          </p:cNvPr>
          <p:cNvSpPr txBox="1"/>
          <p:nvPr/>
        </p:nvSpPr>
        <p:spPr>
          <a:xfrm>
            <a:off x="2964880" y="4488230"/>
            <a:ext cx="7680781" cy="954107"/>
          </a:xfrm>
          <a:prstGeom prst="rect">
            <a:avLst/>
          </a:prstGeom>
          <a:noFill/>
        </p:spPr>
        <p:txBody>
          <a:bodyPr wrap="square" rtlCol="0">
            <a:spAutoFit/>
          </a:bodyPr>
          <a:lstStyle/>
          <a:p>
            <a:r>
              <a:rPr lang="es-ES_tradnl" sz="1400" dirty="0">
                <a:solidFill>
                  <a:srgbClr val="253269"/>
                </a:solidFill>
                <a:latin typeface="Verdana" panose="020B0604030504040204" pitchFamily="34" charset="0"/>
                <a:ea typeface="Verdana" panose="020B0604030504040204" pitchFamily="34" charset="0"/>
                <a:cs typeface="Verdana" panose="020B0604030504040204" pitchFamily="34" charset="0"/>
              </a:rPr>
              <a:t>El Consejo Local es un comité que colabora con la directora o director ejecutivo de cada Servicio Local y que </a:t>
            </a:r>
            <a:r>
              <a:rPr lang="es-ES_tradnl" sz="1400" b="1" dirty="0">
                <a:solidFill>
                  <a:srgbClr val="253269"/>
                </a:solidFill>
                <a:latin typeface="Verdana" panose="020B0604030504040204" pitchFamily="34" charset="0"/>
                <a:ea typeface="Verdana" panose="020B0604030504040204" pitchFamily="34" charset="0"/>
                <a:cs typeface="Verdana" panose="020B0604030504040204" pitchFamily="34" charset="0"/>
              </a:rPr>
              <a:t>representa los intereses de las comunidades educativas, </a:t>
            </a:r>
            <a:r>
              <a:rPr lang="es-ES_tradnl" sz="1400" dirty="0">
                <a:solidFill>
                  <a:srgbClr val="253269"/>
                </a:solidFill>
                <a:latin typeface="Verdana" panose="020B0604030504040204" pitchFamily="34" charset="0"/>
                <a:ea typeface="Verdana" panose="020B0604030504040204" pitchFamily="34" charset="0"/>
                <a:cs typeface="Verdana" panose="020B0604030504040204" pitchFamily="34" charset="0"/>
              </a:rPr>
              <a:t>para garantizar que se consideren sus necesidades</a:t>
            </a:r>
          </a:p>
          <a:p>
            <a:r>
              <a:rPr lang="es-ES_tradnl" sz="1400" dirty="0">
                <a:solidFill>
                  <a:srgbClr val="253269"/>
                </a:solidFill>
                <a:latin typeface="Verdana" panose="020B0604030504040204" pitchFamily="34" charset="0"/>
                <a:ea typeface="Verdana" panose="020B0604030504040204" pitchFamily="34" charset="0"/>
                <a:cs typeface="Verdana" panose="020B0604030504040204" pitchFamily="34" charset="0"/>
              </a:rPr>
              <a:t>y particularidades.</a:t>
            </a:r>
          </a:p>
        </p:txBody>
      </p:sp>
      <p:pic>
        <p:nvPicPr>
          <p:cNvPr id="20" name="Imagen 19">
            <a:extLst>
              <a:ext uri="{FF2B5EF4-FFF2-40B4-BE49-F238E27FC236}">
                <a16:creationId xmlns:a16="http://schemas.microsoft.com/office/drawing/2014/main" id="{C95F01EA-F120-9C8F-4A28-5F4E9D84733E}"/>
              </a:ext>
            </a:extLst>
          </p:cNvPr>
          <p:cNvPicPr>
            <a:picLocks noChangeAspect="1"/>
          </p:cNvPicPr>
          <p:nvPr/>
        </p:nvPicPr>
        <p:blipFill>
          <a:blip r:embed="rId5"/>
          <a:stretch>
            <a:fillRect/>
          </a:stretch>
        </p:blipFill>
        <p:spPr>
          <a:xfrm>
            <a:off x="1564301" y="4536546"/>
            <a:ext cx="857475" cy="857475"/>
          </a:xfrm>
          <a:prstGeom prst="rect">
            <a:avLst/>
          </a:prstGeom>
        </p:spPr>
      </p:pic>
    </p:spTree>
    <p:extLst>
      <p:ext uri="{BB962C8B-B14F-4D97-AF65-F5344CB8AC3E}">
        <p14:creationId xmlns:p14="http://schemas.microsoft.com/office/powerpoint/2010/main" val="34585439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8" name="Rectángulo 27">
            <a:extLst>
              <a:ext uri="{FF2B5EF4-FFF2-40B4-BE49-F238E27FC236}">
                <a16:creationId xmlns:a16="http://schemas.microsoft.com/office/drawing/2014/main" id="{AC256DD7-E89E-B432-020D-3678ECDC4B04}"/>
              </a:ext>
            </a:extLst>
          </p:cNvPr>
          <p:cNvSpPr/>
          <p:nvPr/>
        </p:nvSpPr>
        <p:spPr>
          <a:xfrm>
            <a:off x="1756064" y="4779819"/>
            <a:ext cx="8281554" cy="872836"/>
          </a:xfrm>
          <a:prstGeom prst="rect">
            <a:avLst/>
          </a:prstGeom>
          <a:solidFill>
            <a:srgbClr val="EAEE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5" name="CuadroTexto 4">
            <a:extLst>
              <a:ext uri="{FF2B5EF4-FFF2-40B4-BE49-F238E27FC236}">
                <a16:creationId xmlns:a16="http://schemas.microsoft.com/office/drawing/2014/main" id="{A68A6514-6104-1AD5-0572-E61E7A882F1B}"/>
              </a:ext>
            </a:extLst>
          </p:cNvPr>
          <p:cNvSpPr txBox="1"/>
          <p:nvPr/>
        </p:nvSpPr>
        <p:spPr>
          <a:xfrm>
            <a:off x="1458410" y="2838843"/>
            <a:ext cx="1927985" cy="584775"/>
          </a:xfrm>
          <a:prstGeom prst="rect">
            <a:avLst/>
          </a:prstGeom>
          <a:noFill/>
        </p:spPr>
        <p:txBody>
          <a:bodyPr wrap="square" rtlCol="0">
            <a:spAutoFit/>
          </a:bodyPr>
          <a:lstStyle/>
          <a:p>
            <a:r>
              <a:rPr lang="es-ES_tradnl" sz="1600" dirty="0">
                <a:solidFill>
                  <a:srgbClr val="253269"/>
                </a:solidFill>
                <a:latin typeface="Verdana" panose="020B0604030504040204" pitchFamily="34" charset="0"/>
                <a:ea typeface="Verdana" panose="020B0604030504040204" pitchFamily="34" charset="0"/>
                <a:cs typeface="Verdana" panose="020B0604030504040204" pitchFamily="34" charset="0"/>
              </a:rPr>
              <a:t>Este comité está</a:t>
            </a:r>
          </a:p>
          <a:p>
            <a:r>
              <a:rPr lang="es-ES_tradnl" sz="1600" b="1" dirty="0">
                <a:solidFill>
                  <a:srgbClr val="253269"/>
                </a:solidFill>
                <a:latin typeface="Verdana" panose="020B0604030504040204" pitchFamily="34" charset="0"/>
                <a:ea typeface="Verdana" panose="020B0604030504040204" pitchFamily="34" charset="0"/>
                <a:cs typeface="Verdana" panose="020B0604030504040204" pitchFamily="34" charset="0"/>
              </a:rPr>
              <a:t>integrado por:</a:t>
            </a:r>
          </a:p>
        </p:txBody>
      </p:sp>
      <p:sp>
        <p:nvSpPr>
          <p:cNvPr id="7" name="CuadroTexto 6">
            <a:extLst>
              <a:ext uri="{FF2B5EF4-FFF2-40B4-BE49-F238E27FC236}">
                <a16:creationId xmlns:a16="http://schemas.microsoft.com/office/drawing/2014/main" id="{5F0B40A5-3A12-FA3C-BBD4-627DD185004F}"/>
              </a:ext>
            </a:extLst>
          </p:cNvPr>
          <p:cNvSpPr txBox="1"/>
          <p:nvPr/>
        </p:nvSpPr>
        <p:spPr>
          <a:xfrm>
            <a:off x="5169639" y="2268585"/>
            <a:ext cx="4027372" cy="523220"/>
          </a:xfrm>
          <a:prstGeom prst="rect">
            <a:avLst/>
          </a:prstGeom>
          <a:noFill/>
        </p:spPr>
        <p:txBody>
          <a:bodyPr wrap="square" rtlCol="0">
            <a:spAutoFit/>
          </a:bodyPr>
          <a:lstStyle/>
          <a:p>
            <a:r>
              <a:rPr lang="es-ES_tradnl" sz="1400" dirty="0">
                <a:solidFill>
                  <a:srgbClr val="253269"/>
                </a:solidFill>
                <a:latin typeface="Verdana" panose="020B0604030504040204" pitchFamily="34" charset="0"/>
                <a:ea typeface="Verdana" panose="020B0604030504040204" pitchFamily="34" charset="0"/>
                <a:cs typeface="Verdana" panose="020B0604030504040204" pitchFamily="34" charset="0"/>
              </a:rPr>
              <a:t>Representantes de los Centros de madres, padres, apoderadas y apoderados</a:t>
            </a:r>
            <a:endParaRPr lang="es-ES_tradnl" sz="1400" b="1" dirty="0">
              <a:solidFill>
                <a:srgbClr val="253269"/>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7">
            <a:extLst>
              <a:ext uri="{FF2B5EF4-FFF2-40B4-BE49-F238E27FC236}">
                <a16:creationId xmlns:a16="http://schemas.microsoft.com/office/drawing/2014/main" id="{D346EB93-9B2E-5A8F-19E7-05245785839E}"/>
              </a:ext>
            </a:extLst>
          </p:cNvPr>
          <p:cNvSpPr txBox="1"/>
          <p:nvPr/>
        </p:nvSpPr>
        <p:spPr>
          <a:xfrm>
            <a:off x="5169639" y="2990890"/>
            <a:ext cx="4027372" cy="523220"/>
          </a:xfrm>
          <a:prstGeom prst="rect">
            <a:avLst/>
          </a:prstGeom>
          <a:noFill/>
        </p:spPr>
        <p:txBody>
          <a:bodyPr wrap="square" rtlCol="0">
            <a:spAutoFit/>
          </a:bodyPr>
          <a:lstStyle/>
          <a:p>
            <a:r>
              <a:rPr lang="es-ES_tradnl" sz="1400" dirty="0">
                <a:solidFill>
                  <a:srgbClr val="253269"/>
                </a:solidFill>
                <a:latin typeface="Verdana" panose="020B0604030504040204" pitchFamily="34" charset="0"/>
                <a:ea typeface="Verdana" panose="020B0604030504040204" pitchFamily="34" charset="0"/>
                <a:cs typeface="Verdana" panose="020B0604030504040204" pitchFamily="34" charset="0"/>
              </a:rPr>
              <a:t>Representantes designados por los Alcaldes</a:t>
            </a:r>
            <a:endParaRPr lang="es-ES_tradnl" sz="1400" b="1" dirty="0">
              <a:solidFill>
                <a:srgbClr val="253269"/>
              </a:solidFill>
              <a:latin typeface="Verdana" panose="020B0604030504040204" pitchFamily="34" charset="0"/>
              <a:ea typeface="Verdana" panose="020B0604030504040204" pitchFamily="34" charset="0"/>
              <a:cs typeface="Verdana" panose="020B0604030504040204" pitchFamily="34" charset="0"/>
            </a:endParaRPr>
          </a:p>
        </p:txBody>
      </p:sp>
      <p:sp>
        <p:nvSpPr>
          <p:cNvPr id="10" name="CuadroTexto 9">
            <a:extLst>
              <a:ext uri="{FF2B5EF4-FFF2-40B4-BE49-F238E27FC236}">
                <a16:creationId xmlns:a16="http://schemas.microsoft.com/office/drawing/2014/main" id="{4519A6E0-E471-174E-7E95-76781129E3DC}"/>
              </a:ext>
            </a:extLst>
          </p:cNvPr>
          <p:cNvSpPr txBox="1"/>
          <p:nvPr/>
        </p:nvSpPr>
        <p:spPr>
          <a:xfrm>
            <a:off x="5169639" y="3791264"/>
            <a:ext cx="4027372" cy="307777"/>
          </a:xfrm>
          <a:prstGeom prst="rect">
            <a:avLst/>
          </a:prstGeom>
          <a:noFill/>
        </p:spPr>
        <p:txBody>
          <a:bodyPr wrap="square" rtlCol="0">
            <a:spAutoFit/>
          </a:bodyPr>
          <a:lstStyle/>
          <a:p>
            <a:r>
              <a:rPr lang="es-ES_tradnl" sz="1400" dirty="0">
                <a:solidFill>
                  <a:srgbClr val="253269"/>
                </a:solidFill>
                <a:latin typeface="Verdana" panose="020B0604030504040204" pitchFamily="34" charset="0"/>
                <a:ea typeface="Verdana" panose="020B0604030504040204" pitchFamily="34" charset="0"/>
                <a:cs typeface="Verdana" panose="020B0604030504040204" pitchFamily="34" charset="0"/>
              </a:rPr>
              <a:t>Representantes del gobierno regional</a:t>
            </a:r>
            <a:endParaRPr lang="es-ES_tradnl" sz="1400" b="1" dirty="0">
              <a:solidFill>
                <a:srgbClr val="253269"/>
              </a:solidFill>
              <a:latin typeface="Verdana" panose="020B0604030504040204" pitchFamily="34" charset="0"/>
              <a:ea typeface="Verdana" panose="020B0604030504040204" pitchFamily="34" charset="0"/>
              <a:cs typeface="Verdana" panose="020B0604030504040204" pitchFamily="34" charset="0"/>
            </a:endParaRPr>
          </a:p>
        </p:txBody>
      </p:sp>
      <p:sp>
        <p:nvSpPr>
          <p:cNvPr id="11" name="CuadroTexto 10">
            <a:extLst>
              <a:ext uri="{FF2B5EF4-FFF2-40B4-BE49-F238E27FC236}">
                <a16:creationId xmlns:a16="http://schemas.microsoft.com/office/drawing/2014/main" id="{49E929DF-9269-3DC8-C510-3EFB40A177CE}"/>
              </a:ext>
            </a:extLst>
          </p:cNvPr>
          <p:cNvSpPr txBox="1"/>
          <p:nvPr/>
        </p:nvSpPr>
        <p:spPr>
          <a:xfrm>
            <a:off x="4245268" y="2206355"/>
            <a:ext cx="578979" cy="523220"/>
          </a:xfrm>
          <a:prstGeom prst="rect">
            <a:avLst/>
          </a:prstGeom>
          <a:noFill/>
        </p:spPr>
        <p:txBody>
          <a:bodyPr wrap="square" rtlCol="0">
            <a:spAutoFit/>
          </a:bodyPr>
          <a:lstStyle/>
          <a:p>
            <a:r>
              <a:rPr lang="es-CL" sz="2800" b="1" dirty="0">
                <a:solidFill>
                  <a:srgbClr val="37C0F1"/>
                </a:solidFill>
                <a:latin typeface="Museo Sans 500" panose="02000000000000000000" pitchFamily="2" charset="77"/>
              </a:rPr>
              <a:t>2</a:t>
            </a:r>
          </a:p>
        </p:txBody>
      </p:sp>
      <p:sp>
        <p:nvSpPr>
          <p:cNvPr id="12" name="CuadroTexto 11">
            <a:extLst>
              <a:ext uri="{FF2B5EF4-FFF2-40B4-BE49-F238E27FC236}">
                <a16:creationId xmlns:a16="http://schemas.microsoft.com/office/drawing/2014/main" id="{48391D61-9EF9-92B3-944D-9E1FB2717D3A}"/>
              </a:ext>
            </a:extLst>
          </p:cNvPr>
          <p:cNvSpPr txBox="1"/>
          <p:nvPr/>
        </p:nvSpPr>
        <p:spPr>
          <a:xfrm>
            <a:off x="4245268" y="3657632"/>
            <a:ext cx="578979" cy="523220"/>
          </a:xfrm>
          <a:prstGeom prst="rect">
            <a:avLst/>
          </a:prstGeom>
          <a:noFill/>
        </p:spPr>
        <p:txBody>
          <a:bodyPr wrap="square" rtlCol="0">
            <a:spAutoFit/>
          </a:bodyPr>
          <a:lstStyle/>
          <a:p>
            <a:r>
              <a:rPr lang="es-CL" sz="2800" b="1" dirty="0">
                <a:solidFill>
                  <a:srgbClr val="37C0F1"/>
                </a:solidFill>
                <a:latin typeface="Museo Sans 500" panose="02000000000000000000" pitchFamily="2" charset="77"/>
              </a:rPr>
              <a:t>2</a:t>
            </a:r>
          </a:p>
        </p:txBody>
      </p:sp>
      <p:sp>
        <p:nvSpPr>
          <p:cNvPr id="13" name="CuadroTexto 12">
            <a:extLst>
              <a:ext uri="{FF2B5EF4-FFF2-40B4-BE49-F238E27FC236}">
                <a16:creationId xmlns:a16="http://schemas.microsoft.com/office/drawing/2014/main" id="{2133E6FE-A5D0-8BD9-2545-6C69FBD4E86F}"/>
              </a:ext>
            </a:extLst>
          </p:cNvPr>
          <p:cNvSpPr txBox="1"/>
          <p:nvPr/>
        </p:nvSpPr>
        <p:spPr>
          <a:xfrm>
            <a:off x="4245268" y="2868791"/>
            <a:ext cx="944360" cy="523220"/>
          </a:xfrm>
          <a:prstGeom prst="rect">
            <a:avLst/>
          </a:prstGeom>
          <a:noFill/>
        </p:spPr>
        <p:txBody>
          <a:bodyPr wrap="square" rtlCol="0">
            <a:spAutoFit/>
          </a:bodyPr>
          <a:lstStyle/>
          <a:p>
            <a:r>
              <a:rPr lang="es-CL" sz="2800" b="1" dirty="0">
                <a:solidFill>
                  <a:srgbClr val="37C0F1"/>
                </a:solidFill>
                <a:latin typeface="Museo Sans 500" panose="02000000000000000000" pitchFamily="2" charset="77"/>
              </a:rPr>
              <a:t>1 </a:t>
            </a:r>
            <a:r>
              <a:rPr lang="es-CL" sz="1400" b="1" dirty="0">
                <a:solidFill>
                  <a:srgbClr val="37C0F1"/>
                </a:solidFill>
                <a:latin typeface="Museo Sans 500" panose="02000000000000000000" pitchFamily="2" charset="77"/>
              </a:rPr>
              <a:t>o</a:t>
            </a:r>
            <a:r>
              <a:rPr lang="es-CL" sz="2800" b="1" dirty="0">
                <a:solidFill>
                  <a:srgbClr val="37C0F1"/>
                </a:solidFill>
                <a:latin typeface="Museo Sans 500" panose="02000000000000000000" pitchFamily="2" charset="77"/>
              </a:rPr>
              <a:t> 2</a:t>
            </a:r>
          </a:p>
        </p:txBody>
      </p:sp>
      <p:sp>
        <p:nvSpPr>
          <p:cNvPr id="14" name="CuadroTexto 13">
            <a:extLst>
              <a:ext uri="{FF2B5EF4-FFF2-40B4-BE49-F238E27FC236}">
                <a16:creationId xmlns:a16="http://schemas.microsoft.com/office/drawing/2014/main" id="{4689D8B1-0CA0-4BFA-99DD-7FDCCBB2A9CB}"/>
              </a:ext>
            </a:extLst>
          </p:cNvPr>
          <p:cNvSpPr txBox="1"/>
          <p:nvPr/>
        </p:nvSpPr>
        <p:spPr>
          <a:xfrm>
            <a:off x="1856729" y="4893072"/>
            <a:ext cx="8080224" cy="646331"/>
          </a:xfrm>
          <a:prstGeom prst="rect">
            <a:avLst/>
          </a:prstGeom>
          <a:noFill/>
        </p:spPr>
        <p:txBody>
          <a:bodyPr wrap="square" rtlCol="0">
            <a:spAutoFit/>
          </a:bodyPr>
          <a:lstStyle/>
          <a:p>
            <a:r>
              <a:rPr lang="es-ES_tradnl" sz="1200" dirty="0">
                <a:solidFill>
                  <a:srgbClr val="253269"/>
                </a:solidFill>
                <a:latin typeface="Verdana" panose="020B0604030504040204" pitchFamily="34" charset="0"/>
                <a:ea typeface="Verdana" panose="020B0604030504040204" pitchFamily="34" charset="0"/>
                <a:cs typeface="Verdana" panose="020B0604030504040204" pitchFamily="34" charset="0"/>
              </a:rPr>
              <a:t>* Representantes de alcaldes y del gobierno regional deben ser personas con reconocida trayectoria, ya sean profesionales de la educación u profesionales expertas o expertos en educación o con experiencia en gestión.</a:t>
            </a:r>
            <a:endParaRPr lang="es-ES_tradnl" sz="1200" b="1" dirty="0">
              <a:solidFill>
                <a:srgbClr val="253269"/>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8" name="Conector recto 17">
            <a:extLst>
              <a:ext uri="{FF2B5EF4-FFF2-40B4-BE49-F238E27FC236}">
                <a16:creationId xmlns:a16="http://schemas.microsoft.com/office/drawing/2014/main" id="{2F88B4DA-DD76-36E0-4723-731407580211}"/>
              </a:ext>
            </a:extLst>
          </p:cNvPr>
          <p:cNvCxnSpPr>
            <a:cxnSpLocks/>
          </p:cNvCxnSpPr>
          <p:nvPr/>
        </p:nvCxnSpPr>
        <p:spPr>
          <a:xfrm flipV="1">
            <a:off x="3783446" y="2453690"/>
            <a:ext cx="0" cy="1488918"/>
          </a:xfrm>
          <a:prstGeom prst="line">
            <a:avLst/>
          </a:prstGeom>
          <a:ln>
            <a:solidFill>
              <a:srgbClr val="184497"/>
            </a:solidFill>
          </a:ln>
        </p:spPr>
        <p:style>
          <a:lnRef idx="2">
            <a:schemeClr val="accent5"/>
          </a:lnRef>
          <a:fillRef idx="0">
            <a:schemeClr val="accent5"/>
          </a:fillRef>
          <a:effectRef idx="1">
            <a:schemeClr val="accent5"/>
          </a:effectRef>
          <a:fontRef idx="minor">
            <a:schemeClr val="tx1"/>
          </a:fontRef>
        </p:style>
      </p:cxnSp>
      <p:cxnSp>
        <p:nvCxnSpPr>
          <p:cNvPr id="19" name="Conector recto 18">
            <a:extLst>
              <a:ext uri="{FF2B5EF4-FFF2-40B4-BE49-F238E27FC236}">
                <a16:creationId xmlns:a16="http://schemas.microsoft.com/office/drawing/2014/main" id="{7C37F129-C60D-85A1-715D-5EBE7E6DAD25}"/>
              </a:ext>
            </a:extLst>
          </p:cNvPr>
          <p:cNvCxnSpPr>
            <a:cxnSpLocks/>
          </p:cNvCxnSpPr>
          <p:nvPr/>
        </p:nvCxnSpPr>
        <p:spPr>
          <a:xfrm>
            <a:off x="3783446" y="2453690"/>
            <a:ext cx="366980" cy="0"/>
          </a:xfrm>
          <a:prstGeom prst="line">
            <a:avLst/>
          </a:prstGeom>
          <a:ln>
            <a:solidFill>
              <a:srgbClr val="184497"/>
            </a:solidFill>
          </a:ln>
        </p:spPr>
        <p:style>
          <a:lnRef idx="2">
            <a:schemeClr val="accent5"/>
          </a:lnRef>
          <a:fillRef idx="0">
            <a:schemeClr val="accent5"/>
          </a:fillRef>
          <a:effectRef idx="1">
            <a:schemeClr val="accent5"/>
          </a:effectRef>
          <a:fontRef idx="minor">
            <a:schemeClr val="tx1"/>
          </a:fontRef>
        </p:style>
      </p:cxnSp>
      <p:cxnSp>
        <p:nvCxnSpPr>
          <p:cNvPr id="20" name="Conector recto 19">
            <a:extLst>
              <a:ext uri="{FF2B5EF4-FFF2-40B4-BE49-F238E27FC236}">
                <a16:creationId xmlns:a16="http://schemas.microsoft.com/office/drawing/2014/main" id="{3E6513C3-FAB9-2754-6770-A1D524977702}"/>
              </a:ext>
            </a:extLst>
          </p:cNvPr>
          <p:cNvCxnSpPr>
            <a:cxnSpLocks/>
          </p:cNvCxnSpPr>
          <p:nvPr/>
        </p:nvCxnSpPr>
        <p:spPr>
          <a:xfrm>
            <a:off x="3420094" y="3135210"/>
            <a:ext cx="730332" cy="0"/>
          </a:xfrm>
          <a:prstGeom prst="line">
            <a:avLst/>
          </a:prstGeom>
          <a:ln>
            <a:solidFill>
              <a:srgbClr val="184497"/>
            </a:solidFill>
          </a:ln>
        </p:spPr>
        <p:style>
          <a:lnRef idx="2">
            <a:schemeClr val="accent5"/>
          </a:lnRef>
          <a:fillRef idx="0">
            <a:schemeClr val="accent5"/>
          </a:fillRef>
          <a:effectRef idx="1">
            <a:schemeClr val="accent5"/>
          </a:effectRef>
          <a:fontRef idx="minor">
            <a:schemeClr val="tx1"/>
          </a:fontRef>
        </p:style>
      </p:cxnSp>
      <p:cxnSp>
        <p:nvCxnSpPr>
          <p:cNvPr id="21" name="Conector recto 20">
            <a:extLst>
              <a:ext uri="{FF2B5EF4-FFF2-40B4-BE49-F238E27FC236}">
                <a16:creationId xmlns:a16="http://schemas.microsoft.com/office/drawing/2014/main" id="{B4257C90-C01A-CE7A-26C2-2D4FFFCDDDE6}"/>
              </a:ext>
            </a:extLst>
          </p:cNvPr>
          <p:cNvCxnSpPr>
            <a:cxnSpLocks/>
          </p:cNvCxnSpPr>
          <p:nvPr/>
        </p:nvCxnSpPr>
        <p:spPr>
          <a:xfrm>
            <a:off x="3783446" y="3938193"/>
            <a:ext cx="366980" cy="0"/>
          </a:xfrm>
          <a:prstGeom prst="line">
            <a:avLst/>
          </a:prstGeom>
          <a:ln>
            <a:solidFill>
              <a:srgbClr val="184497"/>
            </a:solidFill>
          </a:ln>
        </p:spPr>
        <p:style>
          <a:lnRef idx="2">
            <a:schemeClr val="accent5"/>
          </a:lnRef>
          <a:fillRef idx="0">
            <a:schemeClr val="accent5"/>
          </a:fillRef>
          <a:effectRef idx="1">
            <a:schemeClr val="accent5"/>
          </a:effectRef>
          <a:fontRef idx="minor">
            <a:schemeClr val="tx1"/>
          </a:fontRef>
        </p:style>
      </p:cxnSp>
      <p:pic>
        <p:nvPicPr>
          <p:cNvPr id="6" name="Imagen 5">
            <a:extLst>
              <a:ext uri="{FF2B5EF4-FFF2-40B4-BE49-F238E27FC236}">
                <a16:creationId xmlns:a16="http://schemas.microsoft.com/office/drawing/2014/main" id="{9FA559E9-38B4-D404-128C-4AD400731A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59746" y="1"/>
            <a:ext cx="2932253" cy="2114855"/>
          </a:xfrm>
          <a:prstGeom prst="rect">
            <a:avLst/>
          </a:prstGeom>
        </p:spPr>
      </p:pic>
      <p:sp>
        <p:nvSpPr>
          <p:cNvPr id="15" name="Rectángulo 14">
            <a:extLst>
              <a:ext uri="{FF2B5EF4-FFF2-40B4-BE49-F238E27FC236}">
                <a16:creationId xmlns:a16="http://schemas.microsoft.com/office/drawing/2014/main" id="{12AE7256-FDBB-F036-A97F-13CB59CCFF08}"/>
              </a:ext>
            </a:extLst>
          </p:cNvPr>
          <p:cNvSpPr/>
          <p:nvPr/>
        </p:nvSpPr>
        <p:spPr>
          <a:xfrm>
            <a:off x="971550" y="1412545"/>
            <a:ext cx="4149090" cy="462553"/>
          </a:xfrm>
          <a:prstGeom prst="rect">
            <a:avLst/>
          </a:prstGeom>
          <a:gradFill flip="none" rotWithShape="1">
            <a:gsLst>
              <a:gs pos="0">
                <a:srgbClr val="1F84EC">
                  <a:alpha val="0"/>
                </a:srgbClr>
              </a:gs>
              <a:gs pos="22000">
                <a:srgbClr val="1F84EC">
                  <a:alpha val="24123"/>
                </a:srgbClr>
              </a:gs>
              <a:gs pos="49000">
                <a:srgbClr val="1F84EC">
                  <a:alpha val="62338"/>
                </a:srgbClr>
              </a:gs>
              <a:gs pos="100000">
                <a:srgbClr val="1F84EC">
                  <a:alpha val="0"/>
                </a:srgbClr>
              </a:gs>
              <a:gs pos="78000">
                <a:srgbClr val="1F84EC">
                  <a:alpha val="24794"/>
                </a:srgb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6" name="CuadroTexto 15">
            <a:extLst>
              <a:ext uri="{FF2B5EF4-FFF2-40B4-BE49-F238E27FC236}">
                <a16:creationId xmlns:a16="http://schemas.microsoft.com/office/drawing/2014/main" id="{3F9D224F-0247-A1CA-5E8B-3510E375C290}"/>
              </a:ext>
            </a:extLst>
          </p:cNvPr>
          <p:cNvSpPr txBox="1"/>
          <p:nvPr/>
        </p:nvSpPr>
        <p:spPr>
          <a:xfrm>
            <a:off x="1131758" y="1437108"/>
            <a:ext cx="3840292" cy="400110"/>
          </a:xfrm>
          <a:prstGeom prst="rect">
            <a:avLst/>
          </a:prstGeom>
          <a:noFill/>
        </p:spPr>
        <p:txBody>
          <a:bodyPr wrap="square" rtlCol="0">
            <a:spAutoFit/>
          </a:bodyPr>
          <a:lstStyle/>
          <a:p>
            <a:pPr algn="ctr"/>
            <a:r>
              <a:rPr lang="es-ES_tradnl" sz="2000" b="1" dirty="0">
                <a:solidFill>
                  <a:srgbClr val="253269"/>
                </a:solidFill>
                <a:latin typeface="gobCL" pitchFamily="2" charset="77"/>
                <a:ea typeface="Verdana" charset="0"/>
                <a:cs typeface="Verdana" charset="0"/>
              </a:rPr>
              <a:t>Comité Directivo</a:t>
            </a:r>
          </a:p>
        </p:txBody>
      </p:sp>
      <p:sp>
        <p:nvSpPr>
          <p:cNvPr id="22" name="Estrella de 5 puntas 21">
            <a:extLst>
              <a:ext uri="{FF2B5EF4-FFF2-40B4-BE49-F238E27FC236}">
                <a16:creationId xmlns:a16="http://schemas.microsoft.com/office/drawing/2014/main" id="{C31EEF95-5A99-A39C-B2E8-6B7A30260523}"/>
              </a:ext>
            </a:extLst>
          </p:cNvPr>
          <p:cNvSpPr/>
          <p:nvPr/>
        </p:nvSpPr>
        <p:spPr>
          <a:xfrm>
            <a:off x="4073711" y="2369744"/>
            <a:ext cx="136358" cy="136358"/>
          </a:xfrm>
          <a:prstGeom prst="star5">
            <a:avLst>
              <a:gd name="adj" fmla="val 20838"/>
              <a:gd name="hf" fmla="val 105146"/>
              <a:gd name="vf" fmla="val 110557"/>
            </a:avLst>
          </a:prstGeom>
          <a:solidFill>
            <a:srgbClr val="253269"/>
          </a:solidFill>
          <a:ln w="9525">
            <a:solidFill>
              <a:srgbClr val="252F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23" name="Estrella de 5 puntas 22">
            <a:extLst>
              <a:ext uri="{FF2B5EF4-FFF2-40B4-BE49-F238E27FC236}">
                <a16:creationId xmlns:a16="http://schemas.microsoft.com/office/drawing/2014/main" id="{D4868038-6550-1056-C791-31019DB57337}"/>
              </a:ext>
            </a:extLst>
          </p:cNvPr>
          <p:cNvSpPr/>
          <p:nvPr/>
        </p:nvSpPr>
        <p:spPr>
          <a:xfrm>
            <a:off x="4073711" y="3051533"/>
            <a:ext cx="136358" cy="136358"/>
          </a:xfrm>
          <a:prstGeom prst="star5">
            <a:avLst>
              <a:gd name="adj" fmla="val 20838"/>
              <a:gd name="hf" fmla="val 105146"/>
              <a:gd name="vf" fmla="val 110557"/>
            </a:avLst>
          </a:prstGeom>
          <a:solidFill>
            <a:srgbClr val="253269"/>
          </a:solidFill>
          <a:ln w="9525">
            <a:solidFill>
              <a:srgbClr val="252F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27" name="Estrella de 5 puntas 26">
            <a:extLst>
              <a:ext uri="{FF2B5EF4-FFF2-40B4-BE49-F238E27FC236}">
                <a16:creationId xmlns:a16="http://schemas.microsoft.com/office/drawing/2014/main" id="{6C33B526-D5E6-5C1E-D35A-6E7DF348D9A4}"/>
              </a:ext>
            </a:extLst>
          </p:cNvPr>
          <p:cNvSpPr/>
          <p:nvPr/>
        </p:nvSpPr>
        <p:spPr>
          <a:xfrm>
            <a:off x="4073711" y="3845617"/>
            <a:ext cx="136358" cy="136358"/>
          </a:xfrm>
          <a:prstGeom prst="star5">
            <a:avLst>
              <a:gd name="adj" fmla="val 20838"/>
              <a:gd name="hf" fmla="val 105146"/>
              <a:gd name="vf" fmla="val 110557"/>
            </a:avLst>
          </a:prstGeom>
          <a:solidFill>
            <a:srgbClr val="253269"/>
          </a:solidFill>
          <a:ln w="9525">
            <a:solidFill>
              <a:srgbClr val="252F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val="17399498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8" name="CuadroTexto 7">
            <a:extLst>
              <a:ext uri="{FF2B5EF4-FFF2-40B4-BE49-F238E27FC236}">
                <a16:creationId xmlns:a16="http://schemas.microsoft.com/office/drawing/2014/main" id="{118D5410-7598-77A6-B872-3F281F565AAD}"/>
              </a:ext>
            </a:extLst>
          </p:cNvPr>
          <p:cNvSpPr txBox="1"/>
          <p:nvPr/>
        </p:nvSpPr>
        <p:spPr>
          <a:xfrm>
            <a:off x="1759352" y="3006864"/>
            <a:ext cx="1969768" cy="584775"/>
          </a:xfrm>
          <a:prstGeom prst="rect">
            <a:avLst/>
          </a:prstGeom>
          <a:noFill/>
        </p:spPr>
        <p:txBody>
          <a:bodyPr wrap="square" rtlCol="0">
            <a:spAutoFit/>
          </a:bodyPr>
          <a:lstStyle/>
          <a:p>
            <a:r>
              <a:rPr lang="es-ES_tradnl" sz="1600" dirty="0">
                <a:solidFill>
                  <a:srgbClr val="253269"/>
                </a:solidFill>
                <a:latin typeface="Verdana" panose="020B0604030504040204" pitchFamily="34" charset="0"/>
                <a:ea typeface="Verdana" panose="020B0604030504040204" pitchFamily="34" charset="0"/>
                <a:cs typeface="Verdana" panose="020B0604030504040204" pitchFamily="34" charset="0"/>
              </a:rPr>
              <a:t>Este consejo está</a:t>
            </a:r>
          </a:p>
          <a:p>
            <a:r>
              <a:rPr lang="es-ES_tradnl" sz="1600" b="1" dirty="0">
                <a:solidFill>
                  <a:srgbClr val="253269"/>
                </a:solidFill>
                <a:latin typeface="Verdana" panose="020B0604030504040204" pitchFamily="34" charset="0"/>
                <a:ea typeface="Verdana" panose="020B0604030504040204" pitchFamily="34" charset="0"/>
                <a:cs typeface="Verdana" panose="020B0604030504040204" pitchFamily="34" charset="0"/>
              </a:rPr>
              <a:t>integrado por:</a:t>
            </a:r>
          </a:p>
        </p:txBody>
      </p:sp>
      <p:sp>
        <p:nvSpPr>
          <p:cNvPr id="9" name="CuadroTexto 8">
            <a:extLst>
              <a:ext uri="{FF2B5EF4-FFF2-40B4-BE49-F238E27FC236}">
                <a16:creationId xmlns:a16="http://schemas.microsoft.com/office/drawing/2014/main" id="{9D46D688-9225-4E65-1AB8-2AAA4D53DC84}"/>
              </a:ext>
            </a:extLst>
          </p:cNvPr>
          <p:cNvSpPr txBox="1"/>
          <p:nvPr/>
        </p:nvSpPr>
        <p:spPr>
          <a:xfrm>
            <a:off x="5211366" y="1184935"/>
            <a:ext cx="4027372" cy="276999"/>
          </a:xfrm>
          <a:prstGeom prst="rect">
            <a:avLst/>
          </a:prstGeom>
          <a:noFill/>
        </p:spPr>
        <p:txBody>
          <a:bodyPr wrap="square" rtlCol="0">
            <a:spAutoFit/>
          </a:bodyPr>
          <a:lstStyle/>
          <a:p>
            <a:r>
              <a:rPr lang="es-ES_tradnl" sz="1200" dirty="0">
                <a:solidFill>
                  <a:srgbClr val="253269"/>
                </a:solidFill>
                <a:latin typeface="Verdana" panose="020B0604030504040204" pitchFamily="34" charset="0"/>
                <a:ea typeface="Verdana" panose="020B0604030504040204" pitchFamily="34" charset="0"/>
                <a:cs typeface="Verdana" panose="020B0604030504040204" pitchFamily="34" charset="0"/>
              </a:rPr>
              <a:t>Representantes de los centros </a:t>
            </a:r>
            <a:r>
              <a:rPr lang="es-ES_tradnl" sz="1200" b="1" dirty="0">
                <a:solidFill>
                  <a:srgbClr val="253269"/>
                </a:solidFill>
                <a:latin typeface="Verdana" panose="020B0604030504040204" pitchFamily="34" charset="0"/>
                <a:ea typeface="Verdana" panose="020B0604030504040204" pitchFamily="34" charset="0"/>
                <a:cs typeface="Verdana" panose="020B0604030504040204" pitchFamily="34" charset="0"/>
              </a:rPr>
              <a:t>de estudiantes</a:t>
            </a:r>
          </a:p>
        </p:txBody>
      </p:sp>
      <p:sp>
        <p:nvSpPr>
          <p:cNvPr id="10" name="CuadroTexto 9">
            <a:extLst>
              <a:ext uri="{FF2B5EF4-FFF2-40B4-BE49-F238E27FC236}">
                <a16:creationId xmlns:a16="http://schemas.microsoft.com/office/drawing/2014/main" id="{9E7A8B8B-DADD-F0A3-DFE3-38022E49881C}"/>
              </a:ext>
            </a:extLst>
          </p:cNvPr>
          <p:cNvSpPr txBox="1"/>
          <p:nvPr/>
        </p:nvSpPr>
        <p:spPr>
          <a:xfrm>
            <a:off x="4843303" y="1052161"/>
            <a:ext cx="578979" cy="523220"/>
          </a:xfrm>
          <a:prstGeom prst="rect">
            <a:avLst/>
          </a:prstGeom>
          <a:noFill/>
        </p:spPr>
        <p:txBody>
          <a:bodyPr wrap="square" rtlCol="0">
            <a:spAutoFit/>
          </a:bodyPr>
          <a:lstStyle/>
          <a:p>
            <a:r>
              <a:rPr lang="es-CL" sz="2800" b="1" dirty="0">
                <a:solidFill>
                  <a:srgbClr val="37C0F1"/>
                </a:solidFill>
                <a:latin typeface="Museo Sans 500" panose="02000000000000000000" pitchFamily="2" charset="77"/>
              </a:rPr>
              <a:t>2</a:t>
            </a:r>
          </a:p>
        </p:txBody>
      </p:sp>
      <p:sp>
        <p:nvSpPr>
          <p:cNvPr id="11" name="CuadroTexto 10">
            <a:extLst>
              <a:ext uri="{FF2B5EF4-FFF2-40B4-BE49-F238E27FC236}">
                <a16:creationId xmlns:a16="http://schemas.microsoft.com/office/drawing/2014/main" id="{371537E7-8C13-F100-A64D-047273078307}"/>
              </a:ext>
            </a:extLst>
          </p:cNvPr>
          <p:cNvSpPr txBox="1"/>
          <p:nvPr/>
        </p:nvSpPr>
        <p:spPr>
          <a:xfrm>
            <a:off x="5211366" y="1708370"/>
            <a:ext cx="4027372" cy="461665"/>
          </a:xfrm>
          <a:prstGeom prst="rect">
            <a:avLst/>
          </a:prstGeom>
          <a:noFill/>
        </p:spPr>
        <p:txBody>
          <a:bodyPr wrap="square" rtlCol="0">
            <a:spAutoFit/>
          </a:bodyPr>
          <a:lstStyle/>
          <a:p>
            <a:r>
              <a:rPr lang="es-ES_tradnl" sz="1200" dirty="0">
                <a:solidFill>
                  <a:srgbClr val="253269"/>
                </a:solidFill>
                <a:latin typeface="Verdana" panose="020B0604030504040204" pitchFamily="34" charset="0"/>
                <a:ea typeface="Verdana" panose="020B0604030504040204" pitchFamily="34" charset="0"/>
                <a:cs typeface="Verdana" panose="020B0604030504040204" pitchFamily="34" charset="0"/>
              </a:rPr>
              <a:t>Representantes de los centros de</a:t>
            </a:r>
            <a:r>
              <a:rPr lang="es-ES_tradnl" sz="1200" b="1" dirty="0">
                <a:solidFill>
                  <a:srgbClr val="253269"/>
                </a:solidFill>
                <a:latin typeface="Verdana" panose="020B0604030504040204" pitchFamily="34" charset="0"/>
                <a:ea typeface="Verdana" panose="020B0604030504040204" pitchFamily="34" charset="0"/>
                <a:cs typeface="Verdana" panose="020B0604030504040204" pitchFamily="34" charset="0"/>
              </a:rPr>
              <a:t>, madres, padres, apoderadas y apoderados</a:t>
            </a:r>
          </a:p>
        </p:txBody>
      </p:sp>
      <p:sp>
        <p:nvSpPr>
          <p:cNvPr id="12" name="CuadroTexto 11">
            <a:extLst>
              <a:ext uri="{FF2B5EF4-FFF2-40B4-BE49-F238E27FC236}">
                <a16:creationId xmlns:a16="http://schemas.microsoft.com/office/drawing/2014/main" id="{39B0CDF2-98DF-D61E-46D7-6DE8566F8A41}"/>
              </a:ext>
            </a:extLst>
          </p:cNvPr>
          <p:cNvSpPr txBox="1"/>
          <p:nvPr/>
        </p:nvSpPr>
        <p:spPr>
          <a:xfrm>
            <a:off x="4843303" y="1663278"/>
            <a:ext cx="578979" cy="523220"/>
          </a:xfrm>
          <a:prstGeom prst="rect">
            <a:avLst/>
          </a:prstGeom>
          <a:noFill/>
        </p:spPr>
        <p:txBody>
          <a:bodyPr wrap="square" rtlCol="0">
            <a:spAutoFit/>
          </a:bodyPr>
          <a:lstStyle/>
          <a:p>
            <a:r>
              <a:rPr lang="es-CL" sz="2800" b="1" dirty="0">
                <a:solidFill>
                  <a:srgbClr val="37C0F1"/>
                </a:solidFill>
                <a:latin typeface="Museo Sans 500" panose="02000000000000000000" pitchFamily="2" charset="77"/>
              </a:rPr>
              <a:t>2</a:t>
            </a:r>
          </a:p>
        </p:txBody>
      </p:sp>
      <p:sp>
        <p:nvSpPr>
          <p:cNvPr id="13" name="CuadroTexto 12">
            <a:extLst>
              <a:ext uri="{FF2B5EF4-FFF2-40B4-BE49-F238E27FC236}">
                <a16:creationId xmlns:a16="http://schemas.microsoft.com/office/drawing/2014/main" id="{76507BC9-E1A6-EB81-3AD1-2003AA1FCB60}"/>
              </a:ext>
            </a:extLst>
          </p:cNvPr>
          <p:cNvSpPr txBox="1"/>
          <p:nvPr/>
        </p:nvSpPr>
        <p:spPr>
          <a:xfrm>
            <a:off x="5211365" y="2426339"/>
            <a:ext cx="5067752" cy="276999"/>
          </a:xfrm>
          <a:prstGeom prst="rect">
            <a:avLst/>
          </a:prstGeom>
          <a:noFill/>
        </p:spPr>
        <p:txBody>
          <a:bodyPr wrap="square" rtlCol="0">
            <a:spAutoFit/>
          </a:bodyPr>
          <a:lstStyle/>
          <a:p>
            <a:r>
              <a:rPr lang="es-ES_tradnl" sz="1200" dirty="0">
                <a:solidFill>
                  <a:srgbClr val="253269"/>
                </a:solidFill>
                <a:latin typeface="Verdana" panose="020B0604030504040204" pitchFamily="34" charset="0"/>
                <a:ea typeface="Verdana" panose="020B0604030504040204" pitchFamily="34" charset="0"/>
                <a:cs typeface="Verdana" panose="020B0604030504040204" pitchFamily="34" charset="0"/>
              </a:rPr>
              <a:t>Representantes de las y los </a:t>
            </a:r>
            <a:r>
              <a:rPr lang="es-ES_tradnl" sz="1200" b="1" dirty="0">
                <a:solidFill>
                  <a:srgbClr val="253269"/>
                </a:solidFill>
                <a:latin typeface="Verdana" panose="020B0604030504040204" pitchFamily="34" charset="0"/>
                <a:ea typeface="Verdana" panose="020B0604030504040204" pitchFamily="34" charset="0"/>
                <a:cs typeface="Verdana" panose="020B0604030504040204" pitchFamily="34" charset="0"/>
              </a:rPr>
              <a:t>profesionales de la educación</a:t>
            </a:r>
          </a:p>
        </p:txBody>
      </p:sp>
      <p:sp>
        <p:nvSpPr>
          <p:cNvPr id="14" name="CuadroTexto 13">
            <a:extLst>
              <a:ext uri="{FF2B5EF4-FFF2-40B4-BE49-F238E27FC236}">
                <a16:creationId xmlns:a16="http://schemas.microsoft.com/office/drawing/2014/main" id="{B79C71D6-D890-911F-5766-3C402B476E92}"/>
              </a:ext>
            </a:extLst>
          </p:cNvPr>
          <p:cNvSpPr txBox="1"/>
          <p:nvPr/>
        </p:nvSpPr>
        <p:spPr>
          <a:xfrm>
            <a:off x="4843303" y="2335605"/>
            <a:ext cx="578979" cy="523220"/>
          </a:xfrm>
          <a:prstGeom prst="rect">
            <a:avLst/>
          </a:prstGeom>
          <a:noFill/>
        </p:spPr>
        <p:txBody>
          <a:bodyPr wrap="square" rtlCol="0">
            <a:spAutoFit/>
          </a:bodyPr>
          <a:lstStyle/>
          <a:p>
            <a:r>
              <a:rPr lang="es-CL" sz="2800" b="1" dirty="0">
                <a:solidFill>
                  <a:srgbClr val="37C0F1"/>
                </a:solidFill>
                <a:latin typeface="Museo Sans 500" panose="02000000000000000000" pitchFamily="2" charset="77"/>
              </a:rPr>
              <a:t>2</a:t>
            </a:r>
          </a:p>
        </p:txBody>
      </p:sp>
      <p:sp>
        <p:nvSpPr>
          <p:cNvPr id="15" name="CuadroTexto 14">
            <a:extLst>
              <a:ext uri="{FF2B5EF4-FFF2-40B4-BE49-F238E27FC236}">
                <a16:creationId xmlns:a16="http://schemas.microsoft.com/office/drawing/2014/main" id="{103E95CE-B6A0-7A83-B5FF-E91D0C685629}"/>
              </a:ext>
            </a:extLst>
          </p:cNvPr>
          <p:cNvSpPr txBox="1"/>
          <p:nvPr/>
        </p:nvSpPr>
        <p:spPr>
          <a:xfrm>
            <a:off x="5211366" y="3070483"/>
            <a:ext cx="4962648" cy="276999"/>
          </a:xfrm>
          <a:prstGeom prst="rect">
            <a:avLst/>
          </a:prstGeom>
          <a:noFill/>
        </p:spPr>
        <p:txBody>
          <a:bodyPr wrap="square" rtlCol="0">
            <a:spAutoFit/>
          </a:bodyPr>
          <a:lstStyle/>
          <a:p>
            <a:r>
              <a:rPr lang="es-ES_tradnl" sz="1200" dirty="0">
                <a:solidFill>
                  <a:srgbClr val="253269"/>
                </a:solidFill>
                <a:latin typeface="Verdana" panose="020B0604030504040204" pitchFamily="34" charset="0"/>
                <a:ea typeface="Verdana" panose="020B0604030504040204" pitchFamily="34" charset="0"/>
                <a:cs typeface="Verdana" panose="020B0604030504040204" pitchFamily="34" charset="0"/>
              </a:rPr>
              <a:t>Representantes de las y los </a:t>
            </a:r>
            <a:r>
              <a:rPr lang="es-ES_tradnl" sz="1200" b="1" dirty="0">
                <a:solidFill>
                  <a:srgbClr val="253269"/>
                </a:solidFill>
                <a:latin typeface="Verdana" panose="020B0604030504040204" pitchFamily="34" charset="0"/>
                <a:ea typeface="Verdana" panose="020B0604030504040204" pitchFamily="34" charset="0"/>
                <a:cs typeface="Verdana" panose="020B0604030504040204" pitchFamily="34" charset="0"/>
              </a:rPr>
              <a:t>asistentes de la educación</a:t>
            </a:r>
          </a:p>
        </p:txBody>
      </p:sp>
      <p:sp>
        <p:nvSpPr>
          <p:cNvPr id="16" name="CuadroTexto 15">
            <a:extLst>
              <a:ext uri="{FF2B5EF4-FFF2-40B4-BE49-F238E27FC236}">
                <a16:creationId xmlns:a16="http://schemas.microsoft.com/office/drawing/2014/main" id="{5377DCA7-14E1-76C4-3C7E-338B5BD13054}"/>
              </a:ext>
            </a:extLst>
          </p:cNvPr>
          <p:cNvSpPr txBox="1"/>
          <p:nvPr/>
        </p:nvSpPr>
        <p:spPr>
          <a:xfrm>
            <a:off x="4843303" y="2960534"/>
            <a:ext cx="578979" cy="523220"/>
          </a:xfrm>
          <a:prstGeom prst="rect">
            <a:avLst/>
          </a:prstGeom>
          <a:noFill/>
        </p:spPr>
        <p:txBody>
          <a:bodyPr wrap="square" rtlCol="0">
            <a:spAutoFit/>
          </a:bodyPr>
          <a:lstStyle/>
          <a:p>
            <a:r>
              <a:rPr lang="es-CL" sz="2800" b="1" dirty="0">
                <a:solidFill>
                  <a:srgbClr val="37C0F1"/>
                </a:solidFill>
                <a:latin typeface="Museo Sans 500" panose="02000000000000000000" pitchFamily="2" charset="77"/>
              </a:rPr>
              <a:t>2</a:t>
            </a:r>
          </a:p>
        </p:txBody>
      </p:sp>
      <p:sp>
        <p:nvSpPr>
          <p:cNvPr id="17" name="CuadroTexto 16">
            <a:extLst>
              <a:ext uri="{FF2B5EF4-FFF2-40B4-BE49-F238E27FC236}">
                <a16:creationId xmlns:a16="http://schemas.microsoft.com/office/drawing/2014/main" id="{00BA10D6-0E5C-F40B-A15B-F7822A6FF511}"/>
              </a:ext>
            </a:extLst>
          </p:cNvPr>
          <p:cNvSpPr txBox="1"/>
          <p:nvPr/>
        </p:nvSpPr>
        <p:spPr>
          <a:xfrm>
            <a:off x="5211366" y="3659538"/>
            <a:ext cx="4797034" cy="461665"/>
          </a:xfrm>
          <a:prstGeom prst="rect">
            <a:avLst/>
          </a:prstGeom>
          <a:noFill/>
        </p:spPr>
        <p:txBody>
          <a:bodyPr wrap="square" rtlCol="0">
            <a:spAutoFit/>
          </a:bodyPr>
          <a:lstStyle/>
          <a:p>
            <a:r>
              <a:rPr lang="es-ES_tradnl" sz="1200" dirty="0">
                <a:solidFill>
                  <a:srgbClr val="253269"/>
                </a:solidFill>
                <a:latin typeface="Verdana" panose="020B0604030504040204" pitchFamily="34" charset="0"/>
                <a:ea typeface="Verdana" panose="020B0604030504040204" pitchFamily="34" charset="0"/>
                <a:cs typeface="Verdana" panose="020B0604030504040204" pitchFamily="34" charset="0"/>
              </a:rPr>
              <a:t>Representante de las </a:t>
            </a:r>
            <a:r>
              <a:rPr lang="es-ES_tradnl" sz="1200" b="1" dirty="0">
                <a:solidFill>
                  <a:srgbClr val="253269"/>
                </a:solidFill>
                <a:latin typeface="Verdana" panose="020B0604030504040204" pitchFamily="34" charset="0"/>
                <a:ea typeface="Verdana" panose="020B0604030504040204" pitchFamily="34" charset="0"/>
                <a:cs typeface="Verdana" panose="020B0604030504040204" pitchFamily="34" charset="0"/>
              </a:rPr>
              <a:t>universidades con sede principal en la región, a</a:t>
            </a:r>
            <a:r>
              <a:rPr lang="es-ES_tradnl" sz="1200" dirty="0">
                <a:solidFill>
                  <a:srgbClr val="253269"/>
                </a:solidFill>
                <a:latin typeface="Verdana" panose="020B0604030504040204" pitchFamily="34" charset="0"/>
                <a:ea typeface="Verdana" panose="020B0604030504040204" pitchFamily="34" charset="0"/>
                <a:cs typeface="Verdana" panose="020B0604030504040204" pitchFamily="34" charset="0"/>
              </a:rPr>
              <a:t>creditadas por cuatro años o más</a:t>
            </a:r>
            <a:endParaRPr lang="es-ES_tradnl" sz="1200" b="1" dirty="0">
              <a:solidFill>
                <a:srgbClr val="253269"/>
              </a:solidFill>
              <a:latin typeface="Verdana" panose="020B0604030504040204" pitchFamily="34" charset="0"/>
              <a:ea typeface="Verdana" panose="020B0604030504040204" pitchFamily="34" charset="0"/>
              <a:cs typeface="Verdana" panose="020B0604030504040204" pitchFamily="34" charset="0"/>
            </a:endParaRPr>
          </a:p>
        </p:txBody>
      </p:sp>
      <p:sp>
        <p:nvSpPr>
          <p:cNvPr id="18" name="CuadroTexto 17">
            <a:extLst>
              <a:ext uri="{FF2B5EF4-FFF2-40B4-BE49-F238E27FC236}">
                <a16:creationId xmlns:a16="http://schemas.microsoft.com/office/drawing/2014/main" id="{8C903A03-B5F9-C14D-50C5-6206F983FB75}"/>
              </a:ext>
            </a:extLst>
          </p:cNvPr>
          <p:cNvSpPr txBox="1"/>
          <p:nvPr/>
        </p:nvSpPr>
        <p:spPr>
          <a:xfrm>
            <a:off x="4843303" y="3619341"/>
            <a:ext cx="578979" cy="523220"/>
          </a:xfrm>
          <a:prstGeom prst="rect">
            <a:avLst/>
          </a:prstGeom>
          <a:noFill/>
        </p:spPr>
        <p:txBody>
          <a:bodyPr wrap="square" rtlCol="0">
            <a:spAutoFit/>
          </a:bodyPr>
          <a:lstStyle/>
          <a:p>
            <a:r>
              <a:rPr lang="es-CL" sz="2800" b="1" dirty="0">
                <a:solidFill>
                  <a:srgbClr val="37C0F1"/>
                </a:solidFill>
                <a:latin typeface="Museo Sans 500" panose="02000000000000000000" pitchFamily="2" charset="77"/>
              </a:rPr>
              <a:t>1</a:t>
            </a:r>
          </a:p>
        </p:txBody>
      </p:sp>
      <p:sp>
        <p:nvSpPr>
          <p:cNvPr id="19" name="CuadroTexto 18">
            <a:extLst>
              <a:ext uri="{FF2B5EF4-FFF2-40B4-BE49-F238E27FC236}">
                <a16:creationId xmlns:a16="http://schemas.microsoft.com/office/drawing/2014/main" id="{2BC7C478-2CB2-FB30-AA2E-D2949345EAA3}"/>
              </a:ext>
            </a:extLst>
          </p:cNvPr>
          <p:cNvSpPr txBox="1"/>
          <p:nvPr/>
        </p:nvSpPr>
        <p:spPr>
          <a:xfrm>
            <a:off x="5211365" y="4403860"/>
            <a:ext cx="4797035" cy="646331"/>
          </a:xfrm>
          <a:prstGeom prst="rect">
            <a:avLst/>
          </a:prstGeom>
          <a:noFill/>
        </p:spPr>
        <p:txBody>
          <a:bodyPr wrap="square" rtlCol="0">
            <a:spAutoFit/>
          </a:bodyPr>
          <a:lstStyle/>
          <a:p>
            <a:r>
              <a:rPr lang="es-ES_tradnl" sz="1200" dirty="0">
                <a:solidFill>
                  <a:srgbClr val="253269"/>
                </a:solidFill>
                <a:latin typeface="Verdana" panose="020B0604030504040204" pitchFamily="34" charset="0"/>
                <a:ea typeface="Verdana" panose="020B0604030504040204" pitchFamily="34" charset="0"/>
                <a:cs typeface="Verdana" panose="020B0604030504040204" pitchFamily="34" charset="0"/>
              </a:rPr>
              <a:t>Representante de los </a:t>
            </a:r>
            <a:r>
              <a:rPr lang="es-ES_tradnl" sz="1200" b="1" dirty="0">
                <a:solidFill>
                  <a:srgbClr val="253269"/>
                </a:solidFill>
                <a:latin typeface="Verdana" panose="020B0604030504040204" pitchFamily="34" charset="0"/>
                <a:ea typeface="Verdana" panose="020B0604030504040204" pitchFamily="34" charset="0"/>
                <a:cs typeface="Verdana" panose="020B0604030504040204" pitchFamily="34" charset="0"/>
              </a:rPr>
              <a:t>centros de formación técnico o institutos profesionales acreditados </a:t>
            </a:r>
            <a:r>
              <a:rPr lang="es-ES_tradnl" sz="1200" dirty="0">
                <a:solidFill>
                  <a:srgbClr val="253269"/>
                </a:solidFill>
                <a:latin typeface="Verdana" panose="020B0604030504040204" pitchFamily="34" charset="0"/>
                <a:ea typeface="Verdana" panose="020B0604030504040204" pitchFamily="34" charset="0"/>
                <a:cs typeface="Verdana" panose="020B0604030504040204" pitchFamily="34" charset="0"/>
              </a:rPr>
              <a:t>y que no persigan fines de lucro, con sede principal en la región</a:t>
            </a:r>
            <a:endParaRPr lang="es-ES_tradnl" sz="1200" b="1" dirty="0">
              <a:solidFill>
                <a:srgbClr val="253269"/>
              </a:solidFill>
              <a:latin typeface="Verdana" panose="020B0604030504040204" pitchFamily="34" charset="0"/>
              <a:ea typeface="Verdana" panose="020B0604030504040204" pitchFamily="34" charset="0"/>
              <a:cs typeface="Verdana" panose="020B0604030504040204" pitchFamily="34" charset="0"/>
            </a:endParaRPr>
          </a:p>
        </p:txBody>
      </p:sp>
      <p:sp>
        <p:nvSpPr>
          <p:cNvPr id="20" name="CuadroTexto 19">
            <a:extLst>
              <a:ext uri="{FF2B5EF4-FFF2-40B4-BE49-F238E27FC236}">
                <a16:creationId xmlns:a16="http://schemas.microsoft.com/office/drawing/2014/main" id="{1800E58D-E61B-D53C-4414-DFC9A9043852}"/>
              </a:ext>
            </a:extLst>
          </p:cNvPr>
          <p:cNvSpPr txBox="1"/>
          <p:nvPr/>
        </p:nvSpPr>
        <p:spPr>
          <a:xfrm>
            <a:off x="4843303" y="4426725"/>
            <a:ext cx="578979" cy="523220"/>
          </a:xfrm>
          <a:prstGeom prst="rect">
            <a:avLst/>
          </a:prstGeom>
          <a:noFill/>
        </p:spPr>
        <p:txBody>
          <a:bodyPr wrap="square" rtlCol="0">
            <a:spAutoFit/>
          </a:bodyPr>
          <a:lstStyle/>
          <a:p>
            <a:r>
              <a:rPr lang="es-CL" sz="2800" b="1" dirty="0">
                <a:solidFill>
                  <a:srgbClr val="37C0F1"/>
                </a:solidFill>
                <a:latin typeface="Museo Sans 500" panose="02000000000000000000" pitchFamily="2" charset="77"/>
              </a:rPr>
              <a:t>1</a:t>
            </a:r>
          </a:p>
        </p:txBody>
      </p:sp>
      <p:sp>
        <p:nvSpPr>
          <p:cNvPr id="21" name="CuadroTexto 20">
            <a:extLst>
              <a:ext uri="{FF2B5EF4-FFF2-40B4-BE49-F238E27FC236}">
                <a16:creationId xmlns:a16="http://schemas.microsoft.com/office/drawing/2014/main" id="{ABC273CD-86F5-8F52-7275-0B9C72421E6E}"/>
              </a:ext>
            </a:extLst>
          </p:cNvPr>
          <p:cNvSpPr txBox="1"/>
          <p:nvPr/>
        </p:nvSpPr>
        <p:spPr>
          <a:xfrm>
            <a:off x="5211365" y="5302969"/>
            <a:ext cx="4661839" cy="646331"/>
          </a:xfrm>
          <a:prstGeom prst="rect">
            <a:avLst/>
          </a:prstGeom>
          <a:noFill/>
        </p:spPr>
        <p:txBody>
          <a:bodyPr wrap="square" rtlCol="0">
            <a:spAutoFit/>
          </a:bodyPr>
          <a:lstStyle/>
          <a:p>
            <a:r>
              <a:rPr lang="es-ES_tradnl" sz="1200" dirty="0">
                <a:solidFill>
                  <a:srgbClr val="253269"/>
                </a:solidFill>
                <a:latin typeface="Verdana" panose="020B0604030504040204" pitchFamily="34" charset="0"/>
                <a:ea typeface="Verdana" panose="020B0604030504040204" pitchFamily="34" charset="0"/>
                <a:cs typeface="Verdana" panose="020B0604030504040204" pitchFamily="34" charset="0"/>
              </a:rPr>
              <a:t>Representantes de </a:t>
            </a:r>
            <a:r>
              <a:rPr lang="es-ES_tradnl" sz="1200" b="1" dirty="0">
                <a:solidFill>
                  <a:srgbClr val="253269"/>
                </a:solidFill>
                <a:latin typeface="Verdana" panose="020B0604030504040204" pitchFamily="34" charset="0"/>
                <a:ea typeface="Verdana" panose="020B0604030504040204" pitchFamily="34" charset="0"/>
                <a:cs typeface="Verdana" panose="020B0604030504040204" pitchFamily="34" charset="0"/>
              </a:rPr>
              <a:t>los equipos directivos o técnico-pedagógico de los establecimientos, </a:t>
            </a:r>
            <a:r>
              <a:rPr lang="es-ES_tradnl" sz="1200" dirty="0">
                <a:solidFill>
                  <a:srgbClr val="253269"/>
                </a:solidFill>
                <a:latin typeface="Verdana" panose="020B0604030504040204" pitchFamily="34" charset="0"/>
                <a:ea typeface="Verdana" panose="020B0604030504040204" pitchFamily="34" charset="0"/>
                <a:cs typeface="Verdana" panose="020B0604030504040204" pitchFamily="34" charset="0"/>
              </a:rPr>
              <a:t>elegidos por sus pares</a:t>
            </a:r>
            <a:endParaRPr lang="es-ES_tradnl" sz="1200" b="1" dirty="0">
              <a:solidFill>
                <a:srgbClr val="253269"/>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CuadroTexto 21">
            <a:extLst>
              <a:ext uri="{FF2B5EF4-FFF2-40B4-BE49-F238E27FC236}">
                <a16:creationId xmlns:a16="http://schemas.microsoft.com/office/drawing/2014/main" id="{7884BDB4-6A2B-66C7-BC9E-F7E773999B2E}"/>
              </a:ext>
            </a:extLst>
          </p:cNvPr>
          <p:cNvSpPr txBox="1"/>
          <p:nvPr/>
        </p:nvSpPr>
        <p:spPr>
          <a:xfrm>
            <a:off x="4843303" y="5252261"/>
            <a:ext cx="578979" cy="523220"/>
          </a:xfrm>
          <a:prstGeom prst="rect">
            <a:avLst/>
          </a:prstGeom>
          <a:noFill/>
        </p:spPr>
        <p:txBody>
          <a:bodyPr wrap="square" rtlCol="0">
            <a:spAutoFit/>
          </a:bodyPr>
          <a:lstStyle/>
          <a:p>
            <a:r>
              <a:rPr lang="es-CL" sz="2800" b="1" dirty="0">
                <a:solidFill>
                  <a:srgbClr val="37C0F1"/>
                </a:solidFill>
                <a:latin typeface="Museo Sans 500" panose="02000000000000000000" pitchFamily="2" charset="77"/>
              </a:rPr>
              <a:t>1</a:t>
            </a:r>
          </a:p>
        </p:txBody>
      </p:sp>
      <p:cxnSp>
        <p:nvCxnSpPr>
          <p:cNvPr id="24" name="Conector recto 23">
            <a:extLst>
              <a:ext uri="{FF2B5EF4-FFF2-40B4-BE49-F238E27FC236}">
                <a16:creationId xmlns:a16="http://schemas.microsoft.com/office/drawing/2014/main" id="{39FBE618-5191-E3D2-EBB1-81C889538AE2}"/>
              </a:ext>
            </a:extLst>
          </p:cNvPr>
          <p:cNvCxnSpPr>
            <a:cxnSpLocks/>
          </p:cNvCxnSpPr>
          <p:nvPr/>
        </p:nvCxnSpPr>
        <p:spPr>
          <a:xfrm flipV="1">
            <a:off x="4329711" y="1376004"/>
            <a:ext cx="0" cy="4200451"/>
          </a:xfrm>
          <a:prstGeom prst="line">
            <a:avLst/>
          </a:prstGeom>
          <a:ln>
            <a:solidFill>
              <a:srgbClr val="184497"/>
            </a:solidFill>
          </a:ln>
        </p:spPr>
        <p:style>
          <a:lnRef idx="2">
            <a:schemeClr val="accent5"/>
          </a:lnRef>
          <a:fillRef idx="0">
            <a:schemeClr val="accent5"/>
          </a:fillRef>
          <a:effectRef idx="1">
            <a:schemeClr val="accent5"/>
          </a:effectRef>
          <a:fontRef idx="minor">
            <a:schemeClr val="tx1"/>
          </a:fontRef>
        </p:style>
      </p:cxnSp>
      <p:cxnSp>
        <p:nvCxnSpPr>
          <p:cNvPr id="26" name="Conector recto 25">
            <a:extLst>
              <a:ext uri="{FF2B5EF4-FFF2-40B4-BE49-F238E27FC236}">
                <a16:creationId xmlns:a16="http://schemas.microsoft.com/office/drawing/2014/main" id="{206C366A-A5B4-8958-4362-958629B70192}"/>
              </a:ext>
            </a:extLst>
          </p:cNvPr>
          <p:cNvCxnSpPr>
            <a:cxnSpLocks/>
          </p:cNvCxnSpPr>
          <p:nvPr/>
        </p:nvCxnSpPr>
        <p:spPr>
          <a:xfrm>
            <a:off x="4329711" y="1376004"/>
            <a:ext cx="366980" cy="0"/>
          </a:xfrm>
          <a:prstGeom prst="line">
            <a:avLst/>
          </a:prstGeom>
          <a:ln>
            <a:solidFill>
              <a:srgbClr val="184497"/>
            </a:solidFill>
          </a:ln>
        </p:spPr>
        <p:style>
          <a:lnRef idx="2">
            <a:schemeClr val="accent5"/>
          </a:lnRef>
          <a:fillRef idx="0">
            <a:schemeClr val="accent5"/>
          </a:fillRef>
          <a:effectRef idx="1">
            <a:schemeClr val="accent5"/>
          </a:effectRef>
          <a:fontRef idx="minor">
            <a:schemeClr val="tx1"/>
          </a:fontRef>
        </p:style>
      </p:cxnSp>
      <p:cxnSp>
        <p:nvCxnSpPr>
          <p:cNvPr id="28" name="Conector recto 27">
            <a:extLst>
              <a:ext uri="{FF2B5EF4-FFF2-40B4-BE49-F238E27FC236}">
                <a16:creationId xmlns:a16="http://schemas.microsoft.com/office/drawing/2014/main" id="{4586A4FE-4861-0AA4-1718-5E22E1D35B8F}"/>
              </a:ext>
            </a:extLst>
          </p:cNvPr>
          <p:cNvCxnSpPr>
            <a:cxnSpLocks/>
          </p:cNvCxnSpPr>
          <p:nvPr/>
        </p:nvCxnSpPr>
        <p:spPr>
          <a:xfrm>
            <a:off x="4329711" y="1974399"/>
            <a:ext cx="366980" cy="0"/>
          </a:xfrm>
          <a:prstGeom prst="line">
            <a:avLst/>
          </a:prstGeom>
          <a:ln>
            <a:solidFill>
              <a:srgbClr val="184497"/>
            </a:solidFill>
          </a:ln>
        </p:spPr>
        <p:style>
          <a:lnRef idx="2">
            <a:schemeClr val="accent5"/>
          </a:lnRef>
          <a:fillRef idx="0">
            <a:schemeClr val="accent5"/>
          </a:fillRef>
          <a:effectRef idx="1">
            <a:schemeClr val="accent5"/>
          </a:effectRef>
          <a:fontRef idx="minor">
            <a:schemeClr val="tx1"/>
          </a:fontRef>
        </p:style>
      </p:cxnSp>
      <p:cxnSp>
        <p:nvCxnSpPr>
          <p:cNvPr id="29" name="Conector recto 28">
            <a:extLst>
              <a:ext uri="{FF2B5EF4-FFF2-40B4-BE49-F238E27FC236}">
                <a16:creationId xmlns:a16="http://schemas.microsoft.com/office/drawing/2014/main" id="{83CF8B7E-2BF2-B4CC-05CC-BB95FE848889}"/>
              </a:ext>
            </a:extLst>
          </p:cNvPr>
          <p:cNvCxnSpPr>
            <a:cxnSpLocks/>
          </p:cNvCxnSpPr>
          <p:nvPr/>
        </p:nvCxnSpPr>
        <p:spPr>
          <a:xfrm>
            <a:off x="4329711" y="2646752"/>
            <a:ext cx="366980" cy="0"/>
          </a:xfrm>
          <a:prstGeom prst="line">
            <a:avLst/>
          </a:prstGeom>
          <a:ln>
            <a:solidFill>
              <a:srgbClr val="184497"/>
            </a:solidFill>
          </a:ln>
        </p:spPr>
        <p:style>
          <a:lnRef idx="2">
            <a:schemeClr val="accent5"/>
          </a:lnRef>
          <a:fillRef idx="0">
            <a:schemeClr val="accent5"/>
          </a:fillRef>
          <a:effectRef idx="1">
            <a:schemeClr val="accent5"/>
          </a:effectRef>
          <a:fontRef idx="minor">
            <a:schemeClr val="tx1"/>
          </a:fontRef>
        </p:style>
      </p:cxnSp>
      <p:cxnSp>
        <p:nvCxnSpPr>
          <p:cNvPr id="30" name="Conector recto 29">
            <a:extLst>
              <a:ext uri="{FF2B5EF4-FFF2-40B4-BE49-F238E27FC236}">
                <a16:creationId xmlns:a16="http://schemas.microsoft.com/office/drawing/2014/main" id="{B76788D0-2B42-7F71-D75D-106BAE840676}"/>
              </a:ext>
            </a:extLst>
          </p:cNvPr>
          <p:cNvCxnSpPr>
            <a:cxnSpLocks/>
          </p:cNvCxnSpPr>
          <p:nvPr/>
        </p:nvCxnSpPr>
        <p:spPr>
          <a:xfrm>
            <a:off x="3729120" y="3292211"/>
            <a:ext cx="967571" cy="0"/>
          </a:xfrm>
          <a:prstGeom prst="line">
            <a:avLst/>
          </a:prstGeom>
          <a:ln>
            <a:solidFill>
              <a:srgbClr val="184497"/>
            </a:solidFill>
          </a:ln>
        </p:spPr>
        <p:style>
          <a:lnRef idx="2">
            <a:schemeClr val="accent5"/>
          </a:lnRef>
          <a:fillRef idx="0">
            <a:schemeClr val="accent5"/>
          </a:fillRef>
          <a:effectRef idx="1">
            <a:schemeClr val="accent5"/>
          </a:effectRef>
          <a:fontRef idx="minor">
            <a:schemeClr val="tx1"/>
          </a:fontRef>
        </p:style>
      </p:cxnSp>
      <p:cxnSp>
        <p:nvCxnSpPr>
          <p:cNvPr id="31" name="Conector recto 30">
            <a:extLst>
              <a:ext uri="{FF2B5EF4-FFF2-40B4-BE49-F238E27FC236}">
                <a16:creationId xmlns:a16="http://schemas.microsoft.com/office/drawing/2014/main" id="{80302026-B26D-FF64-451E-D57570A26550}"/>
              </a:ext>
            </a:extLst>
          </p:cNvPr>
          <p:cNvCxnSpPr>
            <a:cxnSpLocks/>
          </p:cNvCxnSpPr>
          <p:nvPr/>
        </p:nvCxnSpPr>
        <p:spPr>
          <a:xfrm>
            <a:off x="4329711" y="3910776"/>
            <a:ext cx="366980" cy="0"/>
          </a:xfrm>
          <a:prstGeom prst="line">
            <a:avLst/>
          </a:prstGeom>
          <a:ln>
            <a:solidFill>
              <a:srgbClr val="184497"/>
            </a:solidFill>
          </a:ln>
        </p:spPr>
        <p:style>
          <a:lnRef idx="2">
            <a:schemeClr val="accent5"/>
          </a:lnRef>
          <a:fillRef idx="0">
            <a:schemeClr val="accent5"/>
          </a:fillRef>
          <a:effectRef idx="1">
            <a:schemeClr val="accent5"/>
          </a:effectRef>
          <a:fontRef idx="minor">
            <a:schemeClr val="tx1"/>
          </a:fontRef>
        </p:style>
      </p:cxnSp>
      <p:cxnSp>
        <p:nvCxnSpPr>
          <p:cNvPr id="32" name="Conector recto 31">
            <a:extLst>
              <a:ext uri="{FF2B5EF4-FFF2-40B4-BE49-F238E27FC236}">
                <a16:creationId xmlns:a16="http://schemas.microsoft.com/office/drawing/2014/main" id="{6BE8607B-346B-3C54-E549-C74777C5AA5F}"/>
              </a:ext>
            </a:extLst>
          </p:cNvPr>
          <p:cNvCxnSpPr>
            <a:cxnSpLocks/>
          </p:cNvCxnSpPr>
          <p:nvPr/>
        </p:nvCxnSpPr>
        <p:spPr>
          <a:xfrm>
            <a:off x="4329711" y="4717600"/>
            <a:ext cx="366980" cy="0"/>
          </a:xfrm>
          <a:prstGeom prst="line">
            <a:avLst/>
          </a:prstGeom>
          <a:ln>
            <a:solidFill>
              <a:srgbClr val="184497"/>
            </a:solidFill>
          </a:ln>
        </p:spPr>
        <p:style>
          <a:lnRef idx="2">
            <a:schemeClr val="accent5"/>
          </a:lnRef>
          <a:fillRef idx="0">
            <a:schemeClr val="accent5"/>
          </a:fillRef>
          <a:effectRef idx="1">
            <a:schemeClr val="accent5"/>
          </a:effectRef>
          <a:fontRef idx="minor">
            <a:schemeClr val="tx1"/>
          </a:fontRef>
        </p:style>
      </p:cxnSp>
      <p:cxnSp>
        <p:nvCxnSpPr>
          <p:cNvPr id="33" name="Conector recto 32">
            <a:extLst>
              <a:ext uri="{FF2B5EF4-FFF2-40B4-BE49-F238E27FC236}">
                <a16:creationId xmlns:a16="http://schemas.microsoft.com/office/drawing/2014/main" id="{E3047F58-AD6B-5A68-0DCF-8B253ED82E3D}"/>
              </a:ext>
            </a:extLst>
          </p:cNvPr>
          <p:cNvCxnSpPr>
            <a:cxnSpLocks/>
          </p:cNvCxnSpPr>
          <p:nvPr/>
        </p:nvCxnSpPr>
        <p:spPr>
          <a:xfrm>
            <a:off x="4322987" y="5571488"/>
            <a:ext cx="366980" cy="0"/>
          </a:xfrm>
          <a:prstGeom prst="line">
            <a:avLst/>
          </a:prstGeom>
          <a:ln>
            <a:solidFill>
              <a:srgbClr val="184497"/>
            </a:solidFill>
          </a:ln>
        </p:spPr>
        <p:style>
          <a:lnRef idx="2">
            <a:schemeClr val="accent5"/>
          </a:lnRef>
          <a:fillRef idx="0">
            <a:schemeClr val="accent5"/>
          </a:fillRef>
          <a:effectRef idx="1">
            <a:schemeClr val="accent5"/>
          </a:effectRef>
          <a:fontRef idx="minor">
            <a:schemeClr val="tx1"/>
          </a:fontRef>
        </p:style>
      </p:cxnSp>
      <p:pic>
        <p:nvPicPr>
          <p:cNvPr id="2" name="Imagen 1">
            <a:extLst>
              <a:ext uri="{FF2B5EF4-FFF2-40B4-BE49-F238E27FC236}">
                <a16:creationId xmlns:a16="http://schemas.microsoft.com/office/drawing/2014/main" id="{77145F9A-FCBA-A976-7910-8058B52C53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59746" y="1"/>
            <a:ext cx="2932253" cy="2114855"/>
          </a:xfrm>
          <a:prstGeom prst="rect">
            <a:avLst/>
          </a:prstGeom>
        </p:spPr>
      </p:pic>
      <p:sp>
        <p:nvSpPr>
          <p:cNvPr id="4" name="Rectángulo 3">
            <a:extLst>
              <a:ext uri="{FF2B5EF4-FFF2-40B4-BE49-F238E27FC236}">
                <a16:creationId xmlns:a16="http://schemas.microsoft.com/office/drawing/2014/main" id="{030C2524-B821-8C40-EC18-D13B80213164}"/>
              </a:ext>
            </a:extLst>
          </p:cNvPr>
          <p:cNvSpPr/>
          <p:nvPr/>
        </p:nvSpPr>
        <p:spPr>
          <a:xfrm>
            <a:off x="888423" y="1277464"/>
            <a:ext cx="2886115" cy="462553"/>
          </a:xfrm>
          <a:prstGeom prst="rect">
            <a:avLst/>
          </a:prstGeom>
          <a:gradFill flip="none" rotWithShape="1">
            <a:gsLst>
              <a:gs pos="0">
                <a:srgbClr val="1F84EC">
                  <a:alpha val="0"/>
                </a:srgbClr>
              </a:gs>
              <a:gs pos="22000">
                <a:srgbClr val="1F84EC">
                  <a:alpha val="24123"/>
                </a:srgbClr>
              </a:gs>
              <a:gs pos="49000">
                <a:srgbClr val="1F84EC">
                  <a:alpha val="62338"/>
                </a:srgbClr>
              </a:gs>
              <a:gs pos="100000">
                <a:srgbClr val="1F84EC">
                  <a:alpha val="0"/>
                </a:srgbClr>
              </a:gs>
              <a:gs pos="78000">
                <a:srgbClr val="1F84EC">
                  <a:alpha val="24794"/>
                </a:srgb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5" name="CuadroTexto 4">
            <a:extLst>
              <a:ext uri="{FF2B5EF4-FFF2-40B4-BE49-F238E27FC236}">
                <a16:creationId xmlns:a16="http://schemas.microsoft.com/office/drawing/2014/main" id="{61411184-70F0-2D53-30DD-0A4C369FC3AD}"/>
              </a:ext>
            </a:extLst>
          </p:cNvPr>
          <p:cNvSpPr txBox="1"/>
          <p:nvPr/>
        </p:nvSpPr>
        <p:spPr>
          <a:xfrm>
            <a:off x="1048631" y="1302027"/>
            <a:ext cx="2671314" cy="400110"/>
          </a:xfrm>
          <a:prstGeom prst="rect">
            <a:avLst/>
          </a:prstGeom>
          <a:noFill/>
        </p:spPr>
        <p:txBody>
          <a:bodyPr wrap="square" rtlCol="0">
            <a:spAutoFit/>
          </a:bodyPr>
          <a:lstStyle/>
          <a:p>
            <a:pPr algn="ctr"/>
            <a:r>
              <a:rPr lang="es-ES_tradnl" sz="2000" b="1" dirty="0">
                <a:solidFill>
                  <a:srgbClr val="253269"/>
                </a:solidFill>
                <a:latin typeface="gobCL" pitchFamily="2" charset="77"/>
                <a:ea typeface="Verdana" charset="0"/>
                <a:cs typeface="Verdana" charset="0"/>
              </a:rPr>
              <a:t>Consejo Local</a:t>
            </a:r>
          </a:p>
        </p:txBody>
      </p:sp>
      <p:sp>
        <p:nvSpPr>
          <p:cNvPr id="25" name="Estrella de 5 puntas 24">
            <a:extLst>
              <a:ext uri="{FF2B5EF4-FFF2-40B4-BE49-F238E27FC236}">
                <a16:creationId xmlns:a16="http://schemas.microsoft.com/office/drawing/2014/main" id="{79F45F0B-ACDE-10E3-1B41-1DBFE95AF3FF}"/>
              </a:ext>
            </a:extLst>
          </p:cNvPr>
          <p:cNvSpPr/>
          <p:nvPr/>
        </p:nvSpPr>
        <p:spPr>
          <a:xfrm>
            <a:off x="4638591" y="1285877"/>
            <a:ext cx="136358" cy="136358"/>
          </a:xfrm>
          <a:prstGeom prst="star5">
            <a:avLst>
              <a:gd name="adj" fmla="val 20838"/>
              <a:gd name="hf" fmla="val 105146"/>
              <a:gd name="vf" fmla="val 110557"/>
            </a:avLst>
          </a:prstGeom>
          <a:solidFill>
            <a:srgbClr val="253269"/>
          </a:solidFill>
          <a:ln w="9525">
            <a:solidFill>
              <a:srgbClr val="252F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27" name="Estrella de 5 puntas 26">
            <a:extLst>
              <a:ext uri="{FF2B5EF4-FFF2-40B4-BE49-F238E27FC236}">
                <a16:creationId xmlns:a16="http://schemas.microsoft.com/office/drawing/2014/main" id="{332B780E-5702-650C-66F2-ABA7FFBD588A}"/>
              </a:ext>
            </a:extLst>
          </p:cNvPr>
          <p:cNvSpPr/>
          <p:nvPr/>
        </p:nvSpPr>
        <p:spPr>
          <a:xfrm>
            <a:off x="4638591" y="1885053"/>
            <a:ext cx="136358" cy="136358"/>
          </a:xfrm>
          <a:prstGeom prst="star5">
            <a:avLst>
              <a:gd name="adj" fmla="val 20838"/>
              <a:gd name="hf" fmla="val 105146"/>
              <a:gd name="vf" fmla="val 110557"/>
            </a:avLst>
          </a:prstGeom>
          <a:solidFill>
            <a:srgbClr val="253269"/>
          </a:solidFill>
          <a:ln w="9525">
            <a:solidFill>
              <a:srgbClr val="252F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34" name="Estrella de 5 puntas 33">
            <a:extLst>
              <a:ext uri="{FF2B5EF4-FFF2-40B4-BE49-F238E27FC236}">
                <a16:creationId xmlns:a16="http://schemas.microsoft.com/office/drawing/2014/main" id="{7C19EB14-87C0-AE5A-2272-F3B507C8FC7E}"/>
              </a:ext>
            </a:extLst>
          </p:cNvPr>
          <p:cNvSpPr/>
          <p:nvPr/>
        </p:nvSpPr>
        <p:spPr>
          <a:xfrm>
            <a:off x="4638591" y="2554311"/>
            <a:ext cx="136358" cy="136358"/>
          </a:xfrm>
          <a:prstGeom prst="star5">
            <a:avLst>
              <a:gd name="adj" fmla="val 20838"/>
              <a:gd name="hf" fmla="val 105146"/>
              <a:gd name="vf" fmla="val 110557"/>
            </a:avLst>
          </a:prstGeom>
          <a:solidFill>
            <a:srgbClr val="253269"/>
          </a:solidFill>
          <a:ln w="9525">
            <a:solidFill>
              <a:srgbClr val="252F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35" name="Estrella de 5 puntas 34">
            <a:extLst>
              <a:ext uri="{FF2B5EF4-FFF2-40B4-BE49-F238E27FC236}">
                <a16:creationId xmlns:a16="http://schemas.microsoft.com/office/drawing/2014/main" id="{8E33413D-7EB8-0685-FD6A-3A9DA28183F2}"/>
              </a:ext>
            </a:extLst>
          </p:cNvPr>
          <p:cNvSpPr/>
          <p:nvPr/>
        </p:nvSpPr>
        <p:spPr>
          <a:xfrm>
            <a:off x="4638591" y="3202383"/>
            <a:ext cx="136358" cy="136358"/>
          </a:xfrm>
          <a:prstGeom prst="star5">
            <a:avLst>
              <a:gd name="adj" fmla="val 20838"/>
              <a:gd name="hf" fmla="val 105146"/>
              <a:gd name="vf" fmla="val 110557"/>
            </a:avLst>
          </a:prstGeom>
          <a:solidFill>
            <a:srgbClr val="253269"/>
          </a:solidFill>
          <a:ln w="9525">
            <a:solidFill>
              <a:srgbClr val="252F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43" name="Estrella de 5 puntas 42">
            <a:extLst>
              <a:ext uri="{FF2B5EF4-FFF2-40B4-BE49-F238E27FC236}">
                <a16:creationId xmlns:a16="http://schemas.microsoft.com/office/drawing/2014/main" id="{E4E08BEE-BF9E-F541-0C1F-F3C9B666CF2B}"/>
              </a:ext>
            </a:extLst>
          </p:cNvPr>
          <p:cNvSpPr/>
          <p:nvPr/>
        </p:nvSpPr>
        <p:spPr>
          <a:xfrm>
            <a:off x="4638591" y="3820817"/>
            <a:ext cx="136358" cy="136358"/>
          </a:xfrm>
          <a:prstGeom prst="star5">
            <a:avLst>
              <a:gd name="adj" fmla="val 20838"/>
              <a:gd name="hf" fmla="val 105146"/>
              <a:gd name="vf" fmla="val 110557"/>
            </a:avLst>
          </a:prstGeom>
          <a:solidFill>
            <a:srgbClr val="253269"/>
          </a:solidFill>
          <a:ln w="9525">
            <a:solidFill>
              <a:srgbClr val="252F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44" name="Estrella de 5 puntas 43">
            <a:extLst>
              <a:ext uri="{FF2B5EF4-FFF2-40B4-BE49-F238E27FC236}">
                <a16:creationId xmlns:a16="http://schemas.microsoft.com/office/drawing/2014/main" id="{BE690867-3FE0-0716-8612-818EA731DC67}"/>
              </a:ext>
            </a:extLst>
          </p:cNvPr>
          <p:cNvSpPr/>
          <p:nvPr/>
        </p:nvSpPr>
        <p:spPr>
          <a:xfrm>
            <a:off x="4638591" y="4624888"/>
            <a:ext cx="136358" cy="136358"/>
          </a:xfrm>
          <a:prstGeom prst="star5">
            <a:avLst>
              <a:gd name="adj" fmla="val 20838"/>
              <a:gd name="hf" fmla="val 105146"/>
              <a:gd name="vf" fmla="val 110557"/>
            </a:avLst>
          </a:prstGeom>
          <a:solidFill>
            <a:srgbClr val="253269"/>
          </a:solidFill>
          <a:ln w="9525">
            <a:solidFill>
              <a:srgbClr val="252F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45" name="Estrella de 5 puntas 44">
            <a:extLst>
              <a:ext uri="{FF2B5EF4-FFF2-40B4-BE49-F238E27FC236}">
                <a16:creationId xmlns:a16="http://schemas.microsoft.com/office/drawing/2014/main" id="{723F6412-6198-7158-775A-CC56EE56AE01}"/>
              </a:ext>
            </a:extLst>
          </p:cNvPr>
          <p:cNvSpPr/>
          <p:nvPr/>
        </p:nvSpPr>
        <p:spPr>
          <a:xfrm>
            <a:off x="4638591" y="5484063"/>
            <a:ext cx="136358" cy="136358"/>
          </a:xfrm>
          <a:prstGeom prst="star5">
            <a:avLst>
              <a:gd name="adj" fmla="val 20838"/>
              <a:gd name="hf" fmla="val 105146"/>
              <a:gd name="vf" fmla="val 110557"/>
            </a:avLst>
          </a:prstGeom>
          <a:solidFill>
            <a:srgbClr val="253269"/>
          </a:solidFill>
          <a:ln w="9525">
            <a:solidFill>
              <a:srgbClr val="252F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val="33974368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CEF1DAA6-483E-ED2D-E725-0C8B5DDA60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09118" y="0"/>
            <a:ext cx="2982881" cy="4720590"/>
          </a:xfrm>
          <a:prstGeom prst="rect">
            <a:avLst/>
          </a:prstGeom>
        </p:spPr>
      </p:pic>
      <p:sp>
        <p:nvSpPr>
          <p:cNvPr id="4" name="CuadroTexto 3">
            <a:extLst>
              <a:ext uri="{FF2B5EF4-FFF2-40B4-BE49-F238E27FC236}">
                <a16:creationId xmlns:a16="http://schemas.microsoft.com/office/drawing/2014/main" id="{38D7E49F-9D72-7634-80E8-1AB51EE4D0CF}"/>
              </a:ext>
            </a:extLst>
          </p:cNvPr>
          <p:cNvSpPr txBox="1"/>
          <p:nvPr/>
        </p:nvSpPr>
        <p:spPr>
          <a:xfrm>
            <a:off x="1077745" y="3017595"/>
            <a:ext cx="4513814" cy="400110"/>
          </a:xfrm>
          <a:prstGeom prst="rect">
            <a:avLst/>
          </a:prstGeom>
          <a:noFill/>
        </p:spPr>
        <p:txBody>
          <a:bodyPr wrap="square" rtlCol="0">
            <a:spAutoFit/>
          </a:bodyPr>
          <a:lstStyle/>
          <a:p>
            <a:r>
              <a:rPr lang="es-ES_tradnl" sz="2000" b="1" dirty="0">
                <a:solidFill>
                  <a:srgbClr val="1F84EC"/>
                </a:solidFill>
                <a:latin typeface="Verdana" panose="020B0604030504040204" pitchFamily="34" charset="0"/>
                <a:ea typeface="Verdana" panose="020B0604030504040204" pitchFamily="34" charset="0"/>
                <a:cs typeface="Verdana" panose="020B0604030504040204" pitchFamily="34" charset="0"/>
              </a:rPr>
              <a:t>Vinculación con el medio</a:t>
            </a:r>
          </a:p>
        </p:txBody>
      </p:sp>
      <p:sp>
        <p:nvSpPr>
          <p:cNvPr id="9" name="CuadroTexto 8">
            <a:extLst>
              <a:ext uri="{FF2B5EF4-FFF2-40B4-BE49-F238E27FC236}">
                <a16:creationId xmlns:a16="http://schemas.microsoft.com/office/drawing/2014/main" id="{2FF4FABD-F950-FCD2-5668-D5568473AE88}"/>
              </a:ext>
            </a:extLst>
          </p:cNvPr>
          <p:cNvSpPr txBox="1"/>
          <p:nvPr/>
        </p:nvSpPr>
        <p:spPr>
          <a:xfrm>
            <a:off x="1056643" y="3603157"/>
            <a:ext cx="4388814" cy="1200329"/>
          </a:xfrm>
          <a:prstGeom prst="rect">
            <a:avLst/>
          </a:prstGeom>
          <a:noFill/>
        </p:spPr>
        <p:txBody>
          <a:bodyPr wrap="square" rtlCol="0">
            <a:spAutoFit/>
          </a:bodyPr>
          <a:lstStyle/>
          <a:p>
            <a:r>
              <a:rPr lang="es-CL" dirty="0">
                <a:solidFill>
                  <a:srgbClr val="253269"/>
                </a:solidFill>
                <a:latin typeface="Verdana" panose="020B0604030504040204" pitchFamily="34" charset="0"/>
                <a:ea typeface="Verdana" panose="020B0604030504040204" pitchFamily="34" charset="0"/>
                <a:cs typeface="Verdana" panose="020B0604030504040204" pitchFamily="34" charset="0"/>
              </a:rPr>
              <a:t>Nos hemos reunido con alcaldes y alcaldesas del territorio y estamos empezando el trabajo con los equipos DAEM </a:t>
            </a:r>
            <a:endParaRPr lang="es-ES_tradnl" dirty="0">
              <a:solidFill>
                <a:srgbClr val="253269"/>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5D4D8C1B-C461-C968-2AB2-1CD011EADE2A}"/>
              </a:ext>
            </a:extLst>
          </p:cNvPr>
          <p:cNvSpPr/>
          <p:nvPr/>
        </p:nvSpPr>
        <p:spPr>
          <a:xfrm>
            <a:off x="888423" y="2003178"/>
            <a:ext cx="4249634" cy="551336"/>
          </a:xfrm>
          <a:prstGeom prst="rect">
            <a:avLst/>
          </a:prstGeom>
          <a:gradFill flip="none" rotWithShape="1">
            <a:gsLst>
              <a:gs pos="0">
                <a:srgbClr val="1F84EC">
                  <a:alpha val="0"/>
                </a:srgbClr>
              </a:gs>
              <a:gs pos="22000">
                <a:srgbClr val="1F84EC">
                  <a:alpha val="24123"/>
                </a:srgbClr>
              </a:gs>
              <a:gs pos="49000">
                <a:srgbClr val="1F84EC">
                  <a:alpha val="62338"/>
                </a:srgbClr>
              </a:gs>
              <a:gs pos="100000">
                <a:srgbClr val="1F84EC">
                  <a:alpha val="0"/>
                </a:srgbClr>
              </a:gs>
              <a:gs pos="78000">
                <a:srgbClr val="1F84EC">
                  <a:alpha val="24794"/>
                </a:srgb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1" name="CuadroTexto 10">
            <a:extLst>
              <a:ext uri="{FF2B5EF4-FFF2-40B4-BE49-F238E27FC236}">
                <a16:creationId xmlns:a16="http://schemas.microsoft.com/office/drawing/2014/main" id="{AD4520C3-ECC7-F9CD-40B6-CA9510521663}"/>
              </a:ext>
            </a:extLst>
          </p:cNvPr>
          <p:cNvSpPr txBox="1"/>
          <p:nvPr/>
        </p:nvSpPr>
        <p:spPr>
          <a:xfrm>
            <a:off x="1048630" y="2027740"/>
            <a:ext cx="4031370" cy="523220"/>
          </a:xfrm>
          <a:prstGeom prst="rect">
            <a:avLst/>
          </a:prstGeom>
          <a:noFill/>
        </p:spPr>
        <p:txBody>
          <a:bodyPr wrap="square" rtlCol="0">
            <a:spAutoFit/>
          </a:bodyPr>
          <a:lstStyle/>
          <a:p>
            <a:pPr algn="ctr"/>
            <a:r>
              <a:rPr lang="es-ES_tradnl" sz="2800" b="1" dirty="0">
                <a:solidFill>
                  <a:srgbClr val="253269"/>
                </a:solidFill>
                <a:latin typeface="gobCL" pitchFamily="2" charset="77"/>
                <a:ea typeface="Verdana" charset="0"/>
                <a:cs typeface="Verdana" charset="0"/>
              </a:rPr>
              <a:t>Gestión territorial</a:t>
            </a:r>
          </a:p>
        </p:txBody>
      </p:sp>
      <p:pic>
        <p:nvPicPr>
          <p:cNvPr id="5" name="Imagen 4">
            <a:extLst>
              <a:ext uri="{FF2B5EF4-FFF2-40B4-BE49-F238E27FC236}">
                <a16:creationId xmlns:a16="http://schemas.microsoft.com/office/drawing/2014/main" id="{AD413A24-D604-7FCF-3338-F09942E19CFB}"/>
              </a:ext>
            </a:extLst>
          </p:cNvPr>
          <p:cNvPicPr>
            <a:picLocks noChangeAspect="1"/>
          </p:cNvPicPr>
          <p:nvPr/>
        </p:nvPicPr>
        <p:blipFill>
          <a:blip r:embed="rId4">
            <a:extLst>
              <a:ext uri="{28A0092B-C50C-407E-A947-70E740481C1C}">
                <a14:useLocalDpi xmlns:a14="http://schemas.microsoft.com/office/drawing/2010/main" val="0"/>
              </a:ext>
            </a:extLst>
          </a:blip>
          <a:srcRect r="27485" b="28727"/>
          <a:stretch>
            <a:fillRect/>
          </a:stretch>
        </p:blipFill>
        <p:spPr>
          <a:xfrm>
            <a:off x="5957016" y="1350895"/>
            <a:ext cx="3617559" cy="2666684"/>
          </a:xfrm>
          <a:prstGeom prst="rect">
            <a:avLst/>
          </a:prstGeom>
        </p:spPr>
      </p:pic>
    </p:spTree>
    <p:extLst>
      <p:ext uri="{BB962C8B-B14F-4D97-AF65-F5344CB8AC3E}">
        <p14:creationId xmlns:p14="http://schemas.microsoft.com/office/powerpoint/2010/main" val="22314671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979DCF0-E109-FC75-02E3-9CDD7CADE408}"/>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37937ED7-B945-2959-E75C-4EEDD1542E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09118" y="0"/>
            <a:ext cx="2982881" cy="4720590"/>
          </a:xfrm>
          <a:prstGeom prst="rect">
            <a:avLst/>
          </a:prstGeom>
        </p:spPr>
      </p:pic>
      <p:sp>
        <p:nvSpPr>
          <p:cNvPr id="4" name="CuadroTexto 3">
            <a:extLst>
              <a:ext uri="{FF2B5EF4-FFF2-40B4-BE49-F238E27FC236}">
                <a16:creationId xmlns:a16="http://schemas.microsoft.com/office/drawing/2014/main" id="{FDA8D1B0-E613-CA61-8129-5FED8E2F8F25}"/>
              </a:ext>
            </a:extLst>
          </p:cNvPr>
          <p:cNvSpPr txBox="1"/>
          <p:nvPr/>
        </p:nvSpPr>
        <p:spPr>
          <a:xfrm>
            <a:off x="1487978" y="2748550"/>
            <a:ext cx="4513814" cy="707886"/>
          </a:xfrm>
          <a:prstGeom prst="rect">
            <a:avLst/>
          </a:prstGeom>
          <a:noFill/>
        </p:spPr>
        <p:txBody>
          <a:bodyPr wrap="square" rtlCol="0">
            <a:spAutoFit/>
          </a:bodyPr>
          <a:lstStyle/>
          <a:p>
            <a:r>
              <a:rPr lang="es-ES_tradnl" sz="2000" b="1" dirty="0">
                <a:solidFill>
                  <a:srgbClr val="1F84EC"/>
                </a:solidFill>
                <a:latin typeface="Verdana" panose="020B0604030504040204" pitchFamily="34" charset="0"/>
                <a:ea typeface="Verdana" panose="020B0604030504040204" pitchFamily="34" charset="0"/>
                <a:cs typeface="Verdana" panose="020B0604030504040204" pitchFamily="34" charset="0"/>
              </a:rPr>
              <a:t>Vinculación con actores de la educación</a:t>
            </a:r>
          </a:p>
        </p:txBody>
      </p:sp>
      <p:sp>
        <p:nvSpPr>
          <p:cNvPr id="9" name="CuadroTexto 8">
            <a:extLst>
              <a:ext uri="{FF2B5EF4-FFF2-40B4-BE49-F238E27FC236}">
                <a16:creationId xmlns:a16="http://schemas.microsoft.com/office/drawing/2014/main" id="{B06BC0DC-AD86-06F5-74EA-3D8DCB23FA06}"/>
              </a:ext>
            </a:extLst>
          </p:cNvPr>
          <p:cNvSpPr txBox="1"/>
          <p:nvPr/>
        </p:nvSpPr>
        <p:spPr>
          <a:xfrm>
            <a:off x="1487978" y="3755507"/>
            <a:ext cx="7813964" cy="2215991"/>
          </a:xfrm>
          <a:prstGeom prst="rect">
            <a:avLst/>
          </a:prstGeom>
          <a:noFill/>
        </p:spPr>
        <p:txBody>
          <a:bodyPr wrap="square" rtlCol="0">
            <a:spAutoFit/>
          </a:bodyPr>
          <a:lstStyle/>
          <a:p>
            <a:pPr marL="285750" indent="-285750">
              <a:buFontTx/>
              <a:buChar char="-"/>
            </a:pPr>
            <a:r>
              <a:rPr lang="es-CL" sz="2000" dirty="0">
                <a:solidFill>
                  <a:srgbClr val="0B4682"/>
                </a:solidFill>
                <a:latin typeface="Verdana" panose="020B0604030504040204" pitchFamily="34" charset="0"/>
                <a:ea typeface="Verdana" panose="020B0604030504040204" pitchFamily="34" charset="0"/>
                <a:cs typeface="Verdana" panose="020B0604030504040204" pitchFamily="34" charset="0"/>
              </a:rPr>
              <a:t>Participación de Directora Ejecutiva en reunión de Directores de Provincia de San Antonio</a:t>
            </a:r>
          </a:p>
          <a:p>
            <a:pPr marL="285750" indent="-285750">
              <a:buFontTx/>
              <a:buChar char="-"/>
            </a:pPr>
            <a:endParaRPr lang="es-CL" sz="2000" dirty="0">
              <a:solidFill>
                <a:srgbClr val="0B4682"/>
              </a:solidFill>
              <a:latin typeface="Verdana" panose="020B0604030504040204" pitchFamily="34" charset="0"/>
              <a:ea typeface="Verdana" panose="020B0604030504040204" pitchFamily="34" charset="0"/>
              <a:cs typeface="Verdana" panose="020B0604030504040204" pitchFamily="34" charset="0"/>
            </a:endParaRPr>
          </a:p>
          <a:p>
            <a:pPr marL="285750" indent="-285750">
              <a:buFontTx/>
              <a:buChar char="-"/>
            </a:pPr>
            <a:r>
              <a:rPr lang="es-CL" sz="2000" dirty="0">
                <a:solidFill>
                  <a:srgbClr val="0B4682"/>
                </a:solidFill>
                <a:latin typeface="Verdana" panose="020B0604030504040204" pitchFamily="34" charset="0"/>
                <a:ea typeface="Verdana" panose="020B0604030504040204" pitchFamily="34" charset="0"/>
                <a:cs typeface="Verdana" panose="020B0604030504040204" pitchFamily="34" charset="0"/>
              </a:rPr>
              <a:t>Participación de Directora Ejecutiva </a:t>
            </a:r>
            <a:r>
              <a:rPr lang="es-CL" sz="2000" dirty="0">
                <a:solidFill>
                  <a:srgbClr val="253269"/>
                </a:solidFill>
                <a:latin typeface="Verdana" panose="020B0604030504040204" pitchFamily="34" charset="0"/>
                <a:ea typeface="Verdana" panose="020B0604030504040204" pitchFamily="34" charset="0"/>
                <a:cs typeface="Verdana" panose="020B0604030504040204" pitchFamily="34" charset="0"/>
              </a:rPr>
              <a:t>en reunión de Directores de Comuna de San Antonio</a:t>
            </a:r>
          </a:p>
          <a:p>
            <a:pPr marL="285750" indent="-285750">
              <a:buFontTx/>
              <a:buChar char="-"/>
            </a:pPr>
            <a:endParaRPr lang="es-CL" sz="2000" dirty="0">
              <a:solidFill>
                <a:srgbClr val="253269"/>
              </a:solidFill>
              <a:latin typeface="Verdana" panose="020B0604030504040204" pitchFamily="34" charset="0"/>
              <a:ea typeface="Verdana" panose="020B0604030504040204" pitchFamily="34" charset="0"/>
              <a:cs typeface="Verdana" panose="020B0604030504040204" pitchFamily="34" charset="0"/>
            </a:endParaRPr>
          </a:p>
          <a:p>
            <a:pPr marL="285750" indent="-285750">
              <a:buFontTx/>
              <a:buChar char="-"/>
            </a:pPr>
            <a:endParaRPr lang="es-CL" dirty="0">
              <a:solidFill>
                <a:srgbClr val="253269"/>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F0F7CEF1-E257-43BA-D3B3-C5C72DABEA5A}"/>
              </a:ext>
            </a:extLst>
          </p:cNvPr>
          <p:cNvSpPr/>
          <p:nvPr/>
        </p:nvSpPr>
        <p:spPr>
          <a:xfrm>
            <a:off x="3022575" y="1843271"/>
            <a:ext cx="4249634" cy="551336"/>
          </a:xfrm>
          <a:prstGeom prst="rect">
            <a:avLst/>
          </a:prstGeom>
          <a:gradFill flip="none" rotWithShape="1">
            <a:gsLst>
              <a:gs pos="0">
                <a:srgbClr val="1F84EC">
                  <a:alpha val="0"/>
                </a:srgbClr>
              </a:gs>
              <a:gs pos="22000">
                <a:srgbClr val="1F84EC">
                  <a:alpha val="24123"/>
                </a:srgbClr>
              </a:gs>
              <a:gs pos="49000">
                <a:srgbClr val="1F84EC">
                  <a:alpha val="62338"/>
                </a:srgbClr>
              </a:gs>
              <a:gs pos="100000">
                <a:srgbClr val="1F84EC">
                  <a:alpha val="0"/>
                </a:srgbClr>
              </a:gs>
              <a:gs pos="78000">
                <a:srgbClr val="1F84EC">
                  <a:alpha val="24794"/>
                </a:srgb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1" name="CuadroTexto 10">
            <a:extLst>
              <a:ext uri="{FF2B5EF4-FFF2-40B4-BE49-F238E27FC236}">
                <a16:creationId xmlns:a16="http://schemas.microsoft.com/office/drawing/2014/main" id="{D1D09585-9FD0-640F-54A9-AD0F3B018B54}"/>
              </a:ext>
            </a:extLst>
          </p:cNvPr>
          <p:cNvSpPr txBox="1"/>
          <p:nvPr/>
        </p:nvSpPr>
        <p:spPr>
          <a:xfrm>
            <a:off x="3372929" y="1871387"/>
            <a:ext cx="4031370" cy="523220"/>
          </a:xfrm>
          <a:prstGeom prst="rect">
            <a:avLst/>
          </a:prstGeom>
          <a:noFill/>
        </p:spPr>
        <p:txBody>
          <a:bodyPr wrap="square" rtlCol="0">
            <a:spAutoFit/>
          </a:bodyPr>
          <a:lstStyle/>
          <a:p>
            <a:pPr algn="ctr"/>
            <a:r>
              <a:rPr lang="es-ES_tradnl" sz="2800" b="1" dirty="0">
                <a:solidFill>
                  <a:srgbClr val="253269"/>
                </a:solidFill>
                <a:latin typeface="gobCL" pitchFamily="2" charset="77"/>
                <a:ea typeface="Verdana" charset="0"/>
                <a:cs typeface="Verdana" charset="0"/>
              </a:rPr>
              <a:t>Gestión territorial</a:t>
            </a:r>
          </a:p>
        </p:txBody>
      </p:sp>
    </p:spTree>
    <p:extLst>
      <p:ext uri="{BB962C8B-B14F-4D97-AF65-F5344CB8AC3E}">
        <p14:creationId xmlns:p14="http://schemas.microsoft.com/office/powerpoint/2010/main" val="17717312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6" name="Título 16"/>
          <p:cNvSpPr txBox="1">
            <a:spLocks/>
          </p:cNvSpPr>
          <p:nvPr/>
        </p:nvSpPr>
        <p:spPr>
          <a:xfrm>
            <a:off x="317667" y="5032606"/>
            <a:ext cx="5778333" cy="352832"/>
          </a:xfrm>
          <a:prstGeom prst="rect">
            <a:avLst/>
          </a:prstGeom>
          <a:noFill/>
        </p:spPr>
        <p:txBody>
          <a:bodyPr vert="horz" lIns="91440" tIns="45720" rIns="91440" bIns="45720" rtlCol="0" anchor="b">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endParaRPr lang="es-ES_tradnl" sz="2000" dirty="0">
              <a:solidFill>
                <a:schemeClr val="bg1"/>
              </a:solidFill>
              <a:latin typeface="Verdana" charset="0"/>
              <a:ea typeface="Verdana" charset="0"/>
              <a:cs typeface="Verdana" charset="0"/>
            </a:endParaRPr>
          </a:p>
        </p:txBody>
      </p:sp>
      <p:sp>
        <p:nvSpPr>
          <p:cNvPr id="11" name="Rectángulo 10">
            <a:extLst>
              <a:ext uri="{FF2B5EF4-FFF2-40B4-BE49-F238E27FC236}">
                <a16:creationId xmlns:a16="http://schemas.microsoft.com/office/drawing/2014/main" id="{D23854D4-BF35-B548-ADA0-59AEF22ED202}"/>
              </a:ext>
            </a:extLst>
          </p:cNvPr>
          <p:cNvSpPr/>
          <p:nvPr/>
        </p:nvSpPr>
        <p:spPr>
          <a:xfrm>
            <a:off x="3292125" y="2828836"/>
            <a:ext cx="5607750" cy="1323439"/>
          </a:xfrm>
          <a:prstGeom prst="rect">
            <a:avLst/>
          </a:prstGeom>
        </p:spPr>
        <p:txBody>
          <a:bodyPr wrap="square">
            <a:spAutoFit/>
          </a:bodyPr>
          <a:lstStyle/>
          <a:p>
            <a:pPr algn="ctr"/>
            <a:r>
              <a:rPr lang="es-ES_tradnl" sz="4000" b="1" dirty="0">
                <a:solidFill>
                  <a:schemeClr val="bg1"/>
                </a:solidFill>
                <a:latin typeface="gobCL" pitchFamily="2" charset="77"/>
                <a:ea typeface="Verdana" charset="0"/>
                <a:cs typeface="Verdana" charset="0"/>
              </a:rPr>
              <a:t>La Nueva</a:t>
            </a:r>
          </a:p>
          <a:p>
            <a:pPr algn="ctr"/>
            <a:r>
              <a:rPr lang="es-ES_tradnl" sz="4000" b="1" dirty="0">
                <a:solidFill>
                  <a:schemeClr val="bg1"/>
                </a:solidFill>
                <a:latin typeface="gobCL" pitchFamily="2" charset="77"/>
                <a:ea typeface="Verdana" charset="0"/>
                <a:cs typeface="Verdana" charset="0"/>
              </a:rPr>
              <a:t>Educación Pública</a:t>
            </a:r>
            <a:endParaRPr lang="es-ES_tradnl" sz="4000" dirty="0">
              <a:solidFill>
                <a:schemeClr val="bg1"/>
              </a:solidFill>
              <a:latin typeface="gobCL" pitchFamily="2" charset="77"/>
            </a:endParaRPr>
          </a:p>
        </p:txBody>
      </p:sp>
    </p:spTree>
    <p:extLst>
      <p:ext uri="{BB962C8B-B14F-4D97-AF65-F5344CB8AC3E}">
        <p14:creationId xmlns:p14="http://schemas.microsoft.com/office/powerpoint/2010/main" val="15598075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F9BDD2E-AED3-EAD7-0801-91C508CE6076}"/>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8ADC67FD-7860-6F88-37A7-F7971F73BC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09118" y="0"/>
            <a:ext cx="2982881" cy="4720590"/>
          </a:xfrm>
          <a:prstGeom prst="rect">
            <a:avLst/>
          </a:prstGeom>
        </p:spPr>
      </p:pic>
      <p:sp>
        <p:nvSpPr>
          <p:cNvPr id="4" name="CuadroTexto 3">
            <a:extLst>
              <a:ext uri="{FF2B5EF4-FFF2-40B4-BE49-F238E27FC236}">
                <a16:creationId xmlns:a16="http://schemas.microsoft.com/office/drawing/2014/main" id="{8FE2E0E3-AA3B-21FB-7117-7028354D3809}"/>
              </a:ext>
            </a:extLst>
          </p:cNvPr>
          <p:cNvSpPr txBox="1"/>
          <p:nvPr/>
        </p:nvSpPr>
        <p:spPr>
          <a:xfrm>
            <a:off x="1077745" y="3307881"/>
            <a:ext cx="4513814" cy="400110"/>
          </a:xfrm>
          <a:prstGeom prst="rect">
            <a:avLst/>
          </a:prstGeom>
          <a:noFill/>
        </p:spPr>
        <p:txBody>
          <a:bodyPr wrap="square" rtlCol="0">
            <a:spAutoFit/>
          </a:bodyPr>
          <a:lstStyle/>
          <a:p>
            <a:r>
              <a:rPr lang="es-ES_tradnl" sz="2000" b="1" dirty="0">
                <a:solidFill>
                  <a:srgbClr val="1F84EC"/>
                </a:solidFill>
                <a:latin typeface="Verdana" panose="020B0604030504040204" pitchFamily="34" charset="0"/>
                <a:ea typeface="Verdana" panose="020B0604030504040204" pitchFamily="34" charset="0"/>
                <a:cs typeface="Verdana" panose="020B0604030504040204" pitchFamily="34" charset="0"/>
              </a:rPr>
              <a:t>Vinculación intersectorial</a:t>
            </a:r>
          </a:p>
        </p:txBody>
      </p:sp>
      <p:sp>
        <p:nvSpPr>
          <p:cNvPr id="9" name="CuadroTexto 8">
            <a:extLst>
              <a:ext uri="{FF2B5EF4-FFF2-40B4-BE49-F238E27FC236}">
                <a16:creationId xmlns:a16="http://schemas.microsoft.com/office/drawing/2014/main" id="{8D66677E-B876-8A6B-449B-384F1C6C0F5B}"/>
              </a:ext>
            </a:extLst>
          </p:cNvPr>
          <p:cNvSpPr txBox="1"/>
          <p:nvPr/>
        </p:nvSpPr>
        <p:spPr>
          <a:xfrm>
            <a:off x="1048630" y="3847906"/>
            <a:ext cx="4388814" cy="1323439"/>
          </a:xfrm>
          <a:prstGeom prst="rect">
            <a:avLst/>
          </a:prstGeom>
          <a:noFill/>
        </p:spPr>
        <p:txBody>
          <a:bodyPr wrap="square" rtlCol="0">
            <a:spAutoFit/>
          </a:bodyPr>
          <a:lstStyle/>
          <a:p>
            <a:r>
              <a:rPr lang="es-CL" sz="2000" dirty="0">
                <a:solidFill>
                  <a:srgbClr val="253269"/>
                </a:solidFill>
                <a:latin typeface="Verdana" panose="020B0604030504040204" pitchFamily="34" charset="0"/>
                <a:ea typeface="Verdana" panose="020B0604030504040204" pitchFamily="34" charset="0"/>
                <a:cs typeface="Verdana" panose="020B0604030504040204" pitchFamily="34" charset="0"/>
              </a:rPr>
              <a:t>Nos integramos a la Mesa de Articulación Interinstitucional Comunal, liderada por la Oficina Local de la Niñez de San Antonio</a:t>
            </a:r>
          </a:p>
        </p:txBody>
      </p:sp>
      <p:sp>
        <p:nvSpPr>
          <p:cNvPr id="8" name="Rectángulo 7">
            <a:extLst>
              <a:ext uri="{FF2B5EF4-FFF2-40B4-BE49-F238E27FC236}">
                <a16:creationId xmlns:a16="http://schemas.microsoft.com/office/drawing/2014/main" id="{16047548-2BCE-8D9A-804B-95BA9A7ABD69}"/>
              </a:ext>
            </a:extLst>
          </p:cNvPr>
          <p:cNvSpPr/>
          <p:nvPr/>
        </p:nvSpPr>
        <p:spPr>
          <a:xfrm>
            <a:off x="888423" y="2293464"/>
            <a:ext cx="4249634" cy="551336"/>
          </a:xfrm>
          <a:prstGeom prst="rect">
            <a:avLst/>
          </a:prstGeom>
          <a:gradFill flip="none" rotWithShape="1">
            <a:gsLst>
              <a:gs pos="0">
                <a:srgbClr val="1F84EC">
                  <a:alpha val="0"/>
                </a:srgbClr>
              </a:gs>
              <a:gs pos="22000">
                <a:srgbClr val="1F84EC">
                  <a:alpha val="24123"/>
                </a:srgbClr>
              </a:gs>
              <a:gs pos="49000">
                <a:srgbClr val="1F84EC">
                  <a:alpha val="62338"/>
                </a:srgbClr>
              </a:gs>
              <a:gs pos="100000">
                <a:srgbClr val="1F84EC">
                  <a:alpha val="0"/>
                </a:srgbClr>
              </a:gs>
              <a:gs pos="78000">
                <a:srgbClr val="1F84EC">
                  <a:alpha val="24794"/>
                </a:srgb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1" name="CuadroTexto 10">
            <a:extLst>
              <a:ext uri="{FF2B5EF4-FFF2-40B4-BE49-F238E27FC236}">
                <a16:creationId xmlns:a16="http://schemas.microsoft.com/office/drawing/2014/main" id="{4DB97524-D49A-8D17-D71E-C54FD0A2215B}"/>
              </a:ext>
            </a:extLst>
          </p:cNvPr>
          <p:cNvSpPr txBox="1"/>
          <p:nvPr/>
        </p:nvSpPr>
        <p:spPr>
          <a:xfrm>
            <a:off x="1048630" y="2318026"/>
            <a:ext cx="4031370" cy="523220"/>
          </a:xfrm>
          <a:prstGeom prst="rect">
            <a:avLst/>
          </a:prstGeom>
          <a:noFill/>
        </p:spPr>
        <p:txBody>
          <a:bodyPr wrap="square" rtlCol="0">
            <a:spAutoFit/>
          </a:bodyPr>
          <a:lstStyle/>
          <a:p>
            <a:pPr algn="ctr"/>
            <a:r>
              <a:rPr lang="es-ES_tradnl" sz="2800" b="1" dirty="0">
                <a:solidFill>
                  <a:srgbClr val="253269"/>
                </a:solidFill>
                <a:latin typeface="gobCL" pitchFamily="2" charset="77"/>
                <a:ea typeface="Verdana" charset="0"/>
                <a:cs typeface="Verdana" charset="0"/>
              </a:rPr>
              <a:t>Gestión territorial</a:t>
            </a:r>
          </a:p>
        </p:txBody>
      </p:sp>
      <p:pic>
        <p:nvPicPr>
          <p:cNvPr id="5" name="Imagen 4">
            <a:extLst>
              <a:ext uri="{FF2B5EF4-FFF2-40B4-BE49-F238E27FC236}">
                <a16:creationId xmlns:a16="http://schemas.microsoft.com/office/drawing/2014/main" id="{43A92E3F-A154-583E-C45B-03348EC6E863}"/>
              </a:ext>
            </a:extLst>
          </p:cNvPr>
          <p:cNvPicPr>
            <a:picLocks noChangeAspect="1"/>
          </p:cNvPicPr>
          <p:nvPr/>
        </p:nvPicPr>
        <p:blipFill>
          <a:blip r:embed="rId4"/>
          <a:stretch>
            <a:fillRect/>
          </a:stretch>
        </p:blipFill>
        <p:spPr>
          <a:xfrm>
            <a:off x="5591559" y="1888338"/>
            <a:ext cx="3877625" cy="3239195"/>
          </a:xfrm>
          <a:prstGeom prst="rect">
            <a:avLst/>
          </a:prstGeom>
        </p:spPr>
      </p:pic>
    </p:spTree>
    <p:extLst>
      <p:ext uri="{BB962C8B-B14F-4D97-AF65-F5344CB8AC3E}">
        <p14:creationId xmlns:p14="http://schemas.microsoft.com/office/powerpoint/2010/main" val="31559302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82CABA5-72C8-8A37-33CF-3157E27D6C85}"/>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9604CDB0-DF5F-C344-EBBE-9F1E463A3C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09118" y="0"/>
            <a:ext cx="2982881" cy="4720590"/>
          </a:xfrm>
          <a:prstGeom prst="rect">
            <a:avLst/>
          </a:prstGeom>
        </p:spPr>
      </p:pic>
      <p:sp>
        <p:nvSpPr>
          <p:cNvPr id="4" name="CuadroTexto 3">
            <a:extLst>
              <a:ext uri="{FF2B5EF4-FFF2-40B4-BE49-F238E27FC236}">
                <a16:creationId xmlns:a16="http://schemas.microsoft.com/office/drawing/2014/main" id="{60AF27B4-FFED-9730-AB97-ADD206FFD2E4}"/>
              </a:ext>
            </a:extLst>
          </p:cNvPr>
          <p:cNvSpPr txBox="1"/>
          <p:nvPr/>
        </p:nvSpPr>
        <p:spPr>
          <a:xfrm>
            <a:off x="1077745" y="3307881"/>
            <a:ext cx="4513814" cy="400110"/>
          </a:xfrm>
          <a:prstGeom prst="rect">
            <a:avLst/>
          </a:prstGeom>
          <a:noFill/>
        </p:spPr>
        <p:txBody>
          <a:bodyPr wrap="square" rtlCol="0">
            <a:spAutoFit/>
          </a:bodyPr>
          <a:lstStyle/>
          <a:p>
            <a:r>
              <a:rPr lang="es-ES_tradnl" sz="2000" b="1" dirty="0">
                <a:solidFill>
                  <a:srgbClr val="1F84EC"/>
                </a:solidFill>
                <a:latin typeface="Verdana" panose="020B0604030504040204" pitchFamily="34" charset="0"/>
                <a:ea typeface="Verdana" panose="020B0604030504040204" pitchFamily="34" charset="0"/>
                <a:cs typeface="Verdana" panose="020B0604030504040204" pitchFamily="34" charset="0"/>
              </a:rPr>
              <a:t>Vinculación con comunidades</a:t>
            </a:r>
          </a:p>
        </p:txBody>
      </p:sp>
      <p:sp>
        <p:nvSpPr>
          <p:cNvPr id="9" name="CuadroTexto 8">
            <a:extLst>
              <a:ext uri="{FF2B5EF4-FFF2-40B4-BE49-F238E27FC236}">
                <a16:creationId xmlns:a16="http://schemas.microsoft.com/office/drawing/2014/main" id="{D731639B-8925-7AFE-988B-AAF5781C4102}"/>
              </a:ext>
            </a:extLst>
          </p:cNvPr>
          <p:cNvSpPr txBox="1"/>
          <p:nvPr/>
        </p:nvSpPr>
        <p:spPr>
          <a:xfrm>
            <a:off x="727777" y="3933089"/>
            <a:ext cx="6873699" cy="1938992"/>
          </a:xfrm>
          <a:prstGeom prst="rect">
            <a:avLst/>
          </a:prstGeom>
          <a:noFill/>
        </p:spPr>
        <p:txBody>
          <a:bodyPr wrap="square" rtlCol="0">
            <a:spAutoFit/>
          </a:bodyPr>
          <a:lstStyle/>
          <a:p>
            <a:r>
              <a:rPr lang="es-CL" sz="2000" dirty="0">
                <a:solidFill>
                  <a:srgbClr val="253269"/>
                </a:solidFill>
                <a:latin typeface="Verdana" panose="020B0604030504040204" pitchFamily="34" charset="0"/>
                <a:ea typeface="Verdana" panose="020B0604030504040204" pitchFamily="34" charset="0"/>
                <a:cs typeface="Verdana" panose="020B0604030504040204" pitchFamily="34" charset="0"/>
              </a:rPr>
              <a:t>Empezamos a reunirnos con las comunidades educativas de las 7 comunas del territorio del SLEP</a:t>
            </a:r>
          </a:p>
          <a:p>
            <a:endParaRPr lang="es-CL" sz="2000" dirty="0">
              <a:solidFill>
                <a:srgbClr val="253269"/>
              </a:solidFill>
              <a:latin typeface="Verdana" panose="020B0604030504040204" pitchFamily="34" charset="0"/>
              <a:ea typeface="Verdana" panose="020B0604030504040204" pitchFamily="34" charset="0"/>
              <a:cs typeface="Verdana" panose="020B0604030504040204" pitchFamily="34" charset="0"/>
            </a:endParaRPr>
          </a:p>
          <a:p>
            <a:r>
              <a:rPr lang="es-CL" sz="2000" dirty="0">
                <a:solidFill>
                  <a:srgbClr val="253269"/>
                </a:solidFill>
                <a:latin typeface="Verdana" panose="020B0604030504040204" pitchFamily="34" charset="0"/>
                <a:ea typeface="Verdana" panose="020B0604030504040204" pitchFamily="34" charset="0"/>
                <a:cs typeface="Verdana" panose="020B0604030504040204" pitchFamily="34" charset="0"/>
              </a:rPr>
              <a:t>Además iniciaremos acciones de vinculación y participación con representantes gremiales de trabajadores de la educación</a:t>
            </a:r>
          </a:p>
        </p:txBody>
      </p:sp>
      <p:sp>
        <p:nvSpPr>
          <p:cNvPr id="8" name="Rectángulo 7">
            <a:extLst>
              <a:ext uri="{FF2B5EF4-FFF2-40B4-BE49-F238E27FC236}">
                <a16:creationId xmlns:a16="http://schemas.microsoft.com/office/drawing/2014/main" id="{C321BA96-007A-436D-EE67-BF7C54F2DACC}"/>
              </a:ext>
            </a:extLst>
          </p:cNvPr>
          <p:cNvSpPr/>
          <p:nvPr/>
        </p:nvSpPr>
        <p:spPr>
          <a:xfrm>
            <a:off x="888423" y="2293464"/>
            <a:ext cx="4249634" cy="551336"/>
          </a:xfrm>
          <a:prstGeom prst="rect">
            <a:avLst/>
          </a:prstGeom>
          <a:gradFill flip="none" rotWithShape="1">
            <a:gsLst>
              <a:gs pos="0">
                <a:srgbClr val="1F84EC">
                  <a:alpha val="0"/>
                </a:srgbClr>
              </a:gs>
              <a:gs pos="22000">
                <a:srgbClr val="1F84EC">
                  <a:alpha val="24123"/>
                </a:srgbClr>
              </a:gs>
              <a:gs pos="49000">
                <a:srgbClr val="1F84EC">
                  <a:alpha val="62338"/>
                </a:srgbClr>
              </a:gs>
              <a:gs pos="100000">
                <a:srgbClr val="1F84EC">
                  <a:alpha val="0"/>
                </a:srgbClr>
              </a:gs>
              <a:gs pos="78000">
                <a:srgbClr val="1F84EC">
                  <a:alpha val="24794"/>
                </a:srgb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1" name="CuadroTexto 10">
            <a:extLst>
              <a:ext uri="{FF2B5EF4-FFF2-40B4-BE49-F238E27FC236}">
                <a16:creationId xmlns:a16="http://schemas.microsoft.com/office/drawing/2014/main" id="{27B1A940-F70F-3D95-3CF7-5977CF2BC033}"/>
              </a:ext>
            </a:extLst>
          </p:cNvPr>
          <p:cNvSpPr txBox="1"/>
          <p:nvPr/>
        </p:nvSpPr>
        <p:spPr>
          <a:xfrm>
            <a:off x="1048630" y="2318026"/>
            <a:ext cx="4031370" cy="523220"/>
          </a:xfrm>
          <a:prstGeom prst="rect">
            <a:avLst/>
          </a:prstGeom>
          <a:noFill/>
        </p:spPr>
        <p:txBody>
          <a:bodyPr wrap="square" rtlCol="0">
            <a:spAutoFit/>
          </a:bodyPr>
          <a:lstStyle/>
          <a:p>
            <a:pPr algn="ctr"/>
            <a:r>
              <a:rPr lang="es-ES_tradnl" sz="2800" b="1" dirty="0">
                <a:solidFill>
                  <a:srgbClr val="253269"/>
                </a:solidFill>
                <a:latin typeface="gobCL" pitchFamily="2" charset="77"/>
                <a:ea typeface="Verdana" charset="0"/>
                <a:cs typeface="Verdana" charset="0"/>
              </a:rPr>
              <a:t>Gestión territorial</a:t>
            </a:r>
          </a:p>
        </p:txBody>
      </p:sp>
      <p:pic>
        <p:nvPicPr>
          <p:cNvPr id="5" name="Imagen 4">
            <a:extLst>
              <a:ext uri="{FF2B5EF4-FFF2-40B4-BE49-F238E27FC236}">
                <a16:creationId xmlns:a16="http://schemas.microsoft.com/office/drawing/2014/main" id="{CBC74AFE-E256-90A5-371B-6645FAA2823A}"/>
              </a:ext>
            </a:extLst>
          </p:cNvPr>
          <p:cNvPicPr>
            <a:picLocks noChangeAspect="1"/>
          </p:cNvPicPr>
          <p:nvPr/>
        </p:nvPicPr>
        <p:blipFill>
          <a:blip r:embed="rId4"/>
          <a:stretch>
            <a:fillRect/>
          </a:stretch>
        </p:blipFill>
        <p:spPr>
          <a:xfrm>
            <a:off x="7900676" y="2644904"/>
            <a:ext cx="2500769" cy="3334359"/>
          </a:xfrm>
          <a:prstGeom prst="rect">
            <a:avLst/>
          </a:prstGeom>
        </p:spPr>
      </p:pic>
    </p:spTree>
    <p:extLst>
      <p:ext uri="{BB962C8B-B14F-4D97-AF65-F5344CB8AC3E}">
        <p14:creationId xmlns:p14="http://schemas.microsoft.com/office/powerpoint/2010/main" val="32486263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F1562D7-9EE6-EAA0-D82C-FF1F992844E8}"/>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FF48435C-4B19-A7CD-E4C6-E4126DB93289}"/>
              </a:ext>
            </a:extLst>
          </p:cNvPr>
          <p:cNvSpPr/>
          <p:nvPr/>
        </p:nvSpPr>
        <p:spPr>
          <a:xfrm>
            <a:off x="2801659" y="2767281"/>
            <a:ext cx="6588682" cy="1323439"/>
          </a:xfrm>
          <a:prstGeom prst="rect">
            <a:avLst/>
          </a:prstGeom>
          <a:gradFill>
            <a:gsLst>
              <a:gs pos="0">
                <a:srgbClr val="1F84EC">
                  <a:alpha val="0"/>
                </a:srgbClr>
              </a:gs>
              <a:gs pos="22000">
                <a:srgbClr val="1F84EC">
                  <a:alpha val="24123"/>
                </a:srgbClr>
              </a:gs>
              <a:gs pos="49000">
                <a:srgbClr val="1F84EC">
                  <a:alpha val="62338"/>
                </a:srgbClr>
              </a:gs>
              <a:gs pos="100000">
                <a:srgbClr val="1F84EC">
                  <a:alpha val="0"/>
                </a:srgbClr>
              </a:gs>
              <a:gs pos="78000">
                <a:srgbClr val="1F84EC">
                  <a:alpha val="24794"/>
                </a:srgbClr>
              </a:gs>
            </a:gsLst>
            <a:lin ang="10800000" scaled="1"/>
          </a:gradFill>
        </p:spPr>
        <p:txBody>
          <a:bodyPr wrap="square">
            <a:spAutoFit/>
          </a:bodyPr>
          <a:lstStyle/>
          <a:p>
            <a:pPr algn="ctr"/>
            <a:r>
              <a:rPr lang="es-ES_tradnl" sz="4000" b="1" dirty="0">
                <a:solidFill>
                  <a:schemeClr val="bg1"/>
                </a:solidFill>
                <a:latin typeface="gobCL" pitchFamily="2" charset="77"/>
                <a:ea typeface="Verdana" charset="0"/>
                <a:cs typeface="Verdana" charset="0"/>
              </a:rPr>
              <a:t>Habilitación administrativa del Servicio</a:t>
            </a:r>
          </a:p>
        </p:txBody>
      </p:sp>
    </p:spTree>
    <p:extLst>
      <p:ext uri="{BB962C8B-B14F-4D97-AF65-F5344CB8AC3E}">
        <p14:creationId xmlns:p14="http://schemas.microsoft.com/office/powerpoint/2010/main" val="35208305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54BE6E3-7183-0374-3545-8BE2C96B55F3}"/>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2B33679B-6679-21EB-CE3C-D79589B94C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09118" y="0"/>
            <a:ext cx="2982881" cy="4720590"/>
          </a:xfrm>
          <a:prstGeom prst="rect">
            <a:avLst/>
          </a:prstGeom>
        </p:spPr>
      </p:pic>
      <p:sp>
        <p:nvSpPr>
          <p:cNvPr id="4" name="CuadroTexto 3">
            <a:extLst>
              <a:ext uri="{FF2B5EF4-FFF2-40B4-BE49-F238E27FC236}">
                <a16:creationId xmlns:a16="http://schemas.microsoft.com/office/drawing/2014/main" id="{7922CE5E-F501-87B6-651F-39595CEF1FC3}"/>
              </a:ext>
            </a:extLst>
          </p:cNvPr>
          <p:cNvSpPr txBox="1"/>
          <p:nvPr/>
        </p:nvSpPr>
        <p:spPr>
          <a:xfrm>
            <a:off x="1077745" y="2814395"/>
            <a:ext cx="4513814" cy="400110"/>
          </a:xfrm>
          <a:prstGeom prst="rect">
            <a:avLst/>
          </a:prstGeom>
          <a:noFill/>
        </p:spPr>
        <p:txBody>
          <a:bodyPr wrap="square" rtlCol="0">
            <a:spAutoFit/>
          </a:bodyPr>
          <a:lstStyle/>
          <a:p>
            <a:r>
              <a:rPr lang="es-ES_tradnl" sz="2000" b="1" dirty="0">
                <a:solidFill>
                  <a:srgbClr val="1F84EC"/>
                </a:solidFill>
                <a:latin typeface="Verdana" panose="020B0604030504040204" pitchFamily="34" charset="0"/>
                <a:ea typeface="Verdana" panose="020B0604030504040204" pitchFamily="34" charset="0"/>
                <a:cs typeface="Verdana" panose="020B0604030504040204" pitchFamily="34" charset="0"/>
              </a:rPr>
              <a:t>Nuestro local:</a:t>
            </a:r>
          </a:p>
        </p:txBody>
      </p:sp>
      <p:sp>
        <p:nvSpPr>
          <p:cNvPr id="9" name="CuadroTexto 8">
            <a:extLst>
              <a:ext uri="{FF2B5EF4-FFF2-40B4-BE49-F238E27FC236}">
                <a16:creationId xmlns:a16="http://schemas.microsoft.com/office/drawing/2014/main" id="{B6BC2E0D-3640-69AC-3471-6D9938D43EF3}"/>
              </a:ext>
            </a:extLst>
          </p:cNvPr>
          <p:cNvSpPr txBox="1"/>
          <p:nvPr/>
        </p:nvSpPr>
        <p:spPr>
          <a:xfrm>
            <a:off x="1056643" y="3341900"/>
            <a:ext cx="4388814" cy="2862322"/>
          </a:xfrm>
          <a:prstGeom prst="rect">
            <a:avLst/>
          </a:prstGeom>
          <a:noFill/>
        </p:spPr>
        <p:txBody>
          <a:bodyPr wrap="square" rtlCol="0">
            <a:spAutoFit/>
          </a:bodyPr>
          <a:lstStyle/>
          <a:p>
            <a:r>
              <a:rPr lang="es-CL" dirty="0">
                <a:solidFill>
                  <a:srgbClr val="253269"/>
                </a:solidFill>
                <a:latin typeface="Verdana" panose="020B0604030504040204" pitchFamily="34" charset="0"/>
                <a:ea typeface="Verdana" panose="020B0604030504040204" pitchFamily="34" charset="0"/>
                <a:cs typeface="Verdana" panose="020B0604030504040204" pitchFamily="34" charset="0"/>
              </a:rPr>
              <a:t>El SLEP ya cuenta con un local habilitado en calle Gregorio Mira 271, San Antonio y estamos en proceso de equipamiento del edificio</a:t>
            </a:r>
          </a:p>
          <a:p>
            <a:endParaRPr lang="es-CL" dirty="0">
              <a:solidFill>
                <a:srgbClr val="253269"/>
              </a:solidFill>
              <a:latin typeface="Verdana" panose="020B0604030504040204" pitchFamily="34" charset="0"/>
              <a:ea typeface="Verdana" panose="020B0604030504040204" pitchFamily="34" charset="0"/>
              <a:cs typeface="Verdana" panose="020B0604030504040204" pitchFamily="34" charset="0"/>
            </a:endParaRPr>
          </a:p>
          <a:p>
            <a:r>
              <a:rPr lang="es-CL" dirty="0">
                <a:solidFill>
                  <a:srgbClr val="253269"/>
                </a:solidFill>
                <a:latin typeface="Verdana" panose="020B0604030504040204" pitchFamily="34" charset="0"/>
                <a:ea typeface="Verdana" panose="020B0604030504040204" pitchFamily="34" charset="0"/>
                <a:cs typeface="Verdana" panose="020B0604030504040204" pitchFamily="34" charset="0"/>
              </a:rPr>
              <a:t>El SLEP posee </a:t>
            </a:r>
            <a:r>
              <a:rPr lang="es-CL" dirty="0" err="1">
                <a:solidFill>
                  <a:srgbClr val="253269"/>
                </a:solidFill>
                <a:latin typeface="Verdana" panose="020B0604030504040204" pitchFamily="34" charset="0"/>
                <a:ea typeface="Verdana" panose="020B0604030504040204" pitchFamily="34" charset="0"/>
                <a:cs typeface="Verdana" panose="020B0604030504040204" pitchFamily="34" charset="0"/>
              </a:rPr>
              <a:t>rut</a:t>
            </a:r>
            <a:r>
              <a:rPr lang="es-CL" dirty="0">
                <a:solidFill>
                  <a:srgbClr val="253269"/>
                </a:solidFill>
                <a:latin typeface="Verdana" panose="020B0604030504040204" pitchFamily="34" charset="0"/>
                <a:ea typeface="Verdana" panose="020B0604030504040204" pitchFamily="34" charset="0"/>
                <a:cs typeface="Verdana" panose="020B0604030504040204" pitchFamily="34" charset="0"/>
              </a:rPr>
              <a:t> propio, cuentas corrientes habilitadas y estamos adscribiéndonos a las plataformas administrativas del Estado</a:t>
            </a:r>
          </a:p>
        </p:txBody>
      </p:sp>
      <p:sp>
        <p:nvSpPr>
          <p:cNvPr id="8" name="Rectángulo 7">
            <a:extLst>
              <a:ext uri="{FF2B5EF4-FFF2-40B4-BE49-F238E27FC236}">
                <a16:creationId xmlns:a16="http://schemas.microsoft.com/office/drawing/2014/main" id="{15074229-0A5C-02F0-AF38-A66CD7A6FC01}"/>
              </a:ext>
            </a:extLst>
          </p:cNvPr>
          <p:cNvSpPr/>
          <p:nvPr/>
        </p:nvSpPr>
        <p:spPr>
          <a:xfrm>
            <a:off x="888422" y="2003178"/>
            <a:ext cx="5193063" cy="551336"/>
          </a:xfrm>
          <a:prstGeom prst="rect">
            <a:avLst/>
          </a:prstGeom>
          <a:gradFill flip="none" rotWithShape="1">
            <a:gsLst>
              <a:gs pos="0">
                <a:srgbClr val="1F84EC">
                  <a:alpha val="0"/>
                </a:srgbClr>
              </a:gs>
              <a:gs pos="22000">
                <a:srgbClr val="1F84EC">
                  <a:alpha val="24123"/>
                </a:srgbClr>
              </a:gs>
              <a:gs pos="49000">
                <a:srgbClr val="1F84EC">
                  <a:alpha val="62338"/>
                </a:srgbClr>
              </a:gs>
              <a:gs pos="100000">
                <a:srgbClr val="1F84EC">
                  <a:alpha val="0"/>
                </a:srgbClr>
              </a:gs>
              <a:gs pos="78000">
                <a:srgbClr val="1F84EC">
                  <a:alpha val="24794"/>
                </a:srgb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1" name="CuadroTexto 10">
            <a:extLst>
              <a:ext uri="{FF2B5EF4-FFF2-40B4-BE49-F238E27FC236}">
                <a16:creationId xmlns:a16="http://schemas.microsoft.com/office/drawing/2014/main" id="{376DB366-699B-E5B7-11C8-A662CCDDA0DF}"/>
              </a:ext>
            </a:extLst>
          </p:cNvPr>
          <p:cNvSpPr txBox="1"/>
          <p:nvPr/>
        </p:nvSpPr>
        <p:spPr>
          <a:xfrm>
            <a:off x="1048629" y="2027740"/>
            <a:ext cx="4873199" cy="523220"/>
          </a:xfrm>
          <a:prstGeom prst="rect">
            <a:avLst/>
          </a:prstGeom>
          <a:noFill/>
        </p:spPr>
        <p:txBody>
          <a:bodyPr wrap="square" rtlCol="0">
            <a:spAutoFit/>
          </a:bodyPr>
          <a:lstStyle/>
          <a:p>
            <a:pPr algn="ctr"/>
            <a:r>
              <a:rPr lang="es-ES_tradnl" sz="2800" b="1" dirty="0">
                <a:solidFill>
                  <a:srgbClr val="253269"/>
                </a:solidFill>
                <a:latin typeface="gobCL" pitchFamily="2" charset="77"/>
                <a:ea typeface="Verdana" charset="0"/>
                <a:cs typeface="Verdana" charset="0"/>
              </a:rPr>
              <a:t>Habilitación administrativa</a:t>
            </a:r>
          </a:p>
        </p:txBody>
      </p:sp>
      <p:pic>
        <p:nvPicPr>
          <p:cNvPr id="6" name="Imagen 5">
            <a:extLst>
              <a:ext uri="{FF2B5EF4-FFF2-40B4-BE49-F238E27FC236}">
                <a16:creationId xmlns:a16="http://schemas.microsoft.com/office/drawing/2014/main" id="{2B41FFF9-3BF4-61F8-CF6E-A4E9A5A46C1F}"/>
              </a:ext>
            </a:extLst>
          </p:cNvPr>
          <p:cNvPicPr>
            <a:picLocks noChangeAspect="1"/>
          </p:cNvPicPr>
          <p:nvPr/>
        </p:nvPicPr>
        <p:blipFill>
          <a:blip r:embed="rId4"/>
          <a:stretch>
            <a:fillRect/>
          </a:stretch>
        </p:blipFill>
        <p:spPr>
          <a:xfrm>
            <a:off x="6658668" y="2003178"/>
            <a:ext cx="2289980" cy="4071076"/>
          </a:xfrm>
          <a:prstGeom prst="rect">
            <a:avLst/>
          </a:prstGeom>
        </p:spPr>
      </p:pic>
    </p:spTree>
    <p:extLst>
      <p:ext uri="{BB962C8B-B14F-4D97-AF65-F5344CB8AC3E}">
        <p14:creationId xmlns:p14="http://schemas.microsoft.com/office/powerpoint/2010/main" val="9829889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01B07F2-400E-4DD8-3E16-53B14A867E2C}"/>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87CA76D9-179F-9D9F-CB2C-29E323A19C26}"/>
              </a:ext>
            </a:extLst>
          </p:cNvPr>
          <p:cNvSpPr/>
          <p:nvPr/>
        </p:nvSpPr>
        <p:spPr>
          <a:xfrm>
            <a:off x="2961718" y="3075057"/>
            <a:ext cx="6268564" cy="1323439"/>
          </a:xfrm>
          <a:prstGeom prst="rect">
            <a:avLst/>
          </a:prstGeom>
          <a:gradFill>
            <a:gsLst>
              <a:gs pos="0">
                <a:srgbClr val="1F84EC">
                  <a:alpha val="0"/>
                </a:srgbClr>
              </a:gs>
              <a:gs pos="22000">
                <a:srgbClr val="1F84EC">
                  <a:alpha val="24123"/>
                </a:srgbClr>
              </a:gs>
              <a:gs pos="49000">
                <a:srgbClr val="1F84EC">
                  <a:alpha val="62338"/>
                </a:srgbClr>
              </a:gs>
              <a:gs pos="100000">
                <a:srgbClr val="1F84EC">
                  <a:alpha val="0"/>
                </a:srgbClr>
              </a:gs>
              <a:gs pos="78000">
                <a:srgbClr val="1F84EC">
                  <a:alpha val="24794"/>
                </a:srgbClr>
              </a:gs>
            </a:gsLst>
            <a:lin ang="10800000" scaled="1"/>
          </a:gradFill>
        </p:spPr>
        <p:txBody>
          <a:bodyPr wrap="square">
            <a:spAutoFit/>
          </a:bodyPr>
          <a:lstStyle/>
          <a:p>
            <a:pPr algn="ctr"/>
            <a:r>
              <a:rPr lang="es-ES_tradnl" sz="4000" b="1" dirty="0">
                <a:solidFill>
                  <a:schemeClr val="bg1"/>
                </a:solidFill>
                <a:latin typeface="gobCL" pitchFamily="2" charset="77"/>
                <a:ea typeface="Verdana" charset="0"/>
                <a:cs typeface="Verdana" charset="0"/>
              </a:rPr>
              <a:t>Gestión de Personas y </a:t>
            </a:r>
          </a:p>
          <a:p>
            <a:pPr algn="ctr"/>
            <a:r>
              <a:rPr lang="es-ES_tradnl" sz="4000" b="1" dirty="0">
                <a:solidFill>
                  <a:schemeClr val="bg1"/>
                </a:solidFill>
                <a:latin typeface="gobCL" pitchFamily="2" charset="77"/>
                <a:ea typeface="Verdana" charset="0"/>
                <a:cs typeface="Verdana" charset="0"/>
              </a:rPr>
              <a:t>Desarrollo de Capacidades </a:t>
            </a:r>
          </a:p>
        </p:txBody>
      </p:sp>
    </p:spTree>
    <p:extLst>
      <p:ext uri="{BB962C8B-B14F-4D97-AF65-F5344CB8AC3E}">
        <p14:creationId xmlns:p14="http://schemas.microsoft.com/office/powerpoint/2010/main" val="34062134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400F1D7-B62A-E7AB-9EE0-F068435DC442}"/>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971623E6-44FD-42FD-B77F-0892563A22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09118" y="0"/>
            <a:ext cx="2982881" cy="4720590"/>
          </a:xfrm>
          <a:prstGeom prst="rect">
            <a:avLst/>
          </a:prstGeom>
        </p:spPr>
      </p:pic>
      <p:sp>
        <p:nvSpPr>
          <p:cNvPr id="4" name="CuadroTexto 3">
            <a:extLst>
              <a:ext uri="{FF2B5EF4-FFF2-40B4-BE49-F238E27FC236}">
                <a16:creationId xmlns:a16="http://schemas.microsoft.com/office/drawing/2014/main" id="{842AB004-3FDF-7807-A068-361ED6848AB0}"/>
              </a:ext>
            </a:extLst>
          </p:cNvPr>
          <p:cNvSpPr txBox="1"/>
          <p:nvPr/>
        </p:nvSpPr>
        <p:spPr>
          <a:xfrm>
            <a:off x="1077745" y="2236886"/>
            <a:ext cx="4513814" cy="400110"/>
          </a:xfrm>
          <a:prstGeom prst="rect">
            <a:avLst/>
          </a:prstGeom>
          <a:noFill/>
        </p:spPr>
        <p:txBody>
          <a:bodyPr wrap="square" rtlCol="0">
            <a:spAutoFit/>
          </a:bodyPr>
          <a:lstStyle/>
          <a:p>
            <a:r>
              <a:rPr lang="es-ES_tradnl" sz="2000" b="1" dirty="0">
                <a:solidFill>
                  <a:srgbClr val="1F84EC"/>
                </a:solidFill>
                <a:latin typeface="Verdana" panose="020B0604030504040204" pitchFamily="34" charset="0"/>
                <a:ea typeface="Verdana" panose="020B0604030504040204" pitchFamily="34" charset="0"/>
                <a:cs typeface="Verdana" panose="020B0604030504040204" pitchFamily="34" charset="0"/>
              </a:rPr>
              <a:t>Personal del SLEP</a:t>
            </a:r>
          </a:p>
        </p:txBody>
      </p:sp>
      <p:sp>
        <p:nvSpPr>
          <p:cNvPr id="9" name="CuadroTexto 8">
            <a:extLst>
              <a:ext uri="{FF2B5EF4-FFF2-40B4-BE49-F238E27FC236}">
                <a16:creationId xmlns:a16="http://schemas.microsoft.com/office/drawing/2014/main" id="{A2ADE139-AC99-6D4D-A877-025D19121D17}"/>
              </a:ext>
            </a:extLst>
          </p:cNvPr>
          <p:cNvSpPr txBox="1"/>
          <p:nvPr/>
        </p:nvSpPr>
        <p:spPr>
          <a:xfrm>
            <a:off x="1048628" y="2896730"/>
            <a:ext cx="7688048" cy="3416320"/>
          </a:xfrm>
          <a:prstGeom prst="rect">
            <a:avLst/>
          </a:prstGeom>
          <a:noFill/>
        </p:spPr>
        <p:txBody>
          <a:bodyPr wrap="square" rtlCol="0">
            <a:spAutoFit/>
          </a:bodyPr>
          <a:lstStyle/>
          <a:p>
            <a:r>
              <a:rPr lang="es-CL" dirty="0">
                <a:solidFill>
                  <a:srgbClr val="253269"/>
                </a:solidFill>
                <a:latin typeface="Verdana" panose="020B0604030504040204" pitchFamily="34" charset="0"/>
                <a:ea typeface="Verdana" panose="020B0604030504040204" pitchFamily="34" charset="0"/>
                <a:cs typeface="Verdana" panose="020B0604030504040204" pitchFamily="34" charset="0"/>
              </a:rPr>
              <a:t>La administración del SLEP será liderada por la Directora Ejecutiva y 5 subdirectores, todos designados bajo el Sistema ADP</a:t>
            </a:r>
          </a:p>
          <a:p>
            <a:endParaRPr lang="es-CL" dirty="0">
              <a:solidFill>
                <a:srgbClr val="253269"/>
              </a:solidFill>
              <a:latin typeface="Verdana" panose="020B0604030504040204" pitchFamily="34" charset="0"/>
              <a:ea typeface="Verdana" panose="020B0604030504040204" pitchFamily="34" charset="0"/>
              <a:cs typeface="Verdana" panose="020B0604030504040204" pitchFamily="34" charset="0"/>
            </a:endParaRPr>
          </a:p>
          <a:p>
            <a:r>
              <a:rPr lang="es-CL" dirty="0">
                <a:solidFill>
                  <a:srgbClr val="253269"/>
                </a:solidFill>
                <a:latin typeface="Verdana" panose="020B0604030504040204" pitchFamily="34" charset="0"/>
                <a:ea typeface="Verdana" panose="020B0604030504040204" pitchFamily="34" charset="0"/>
                <a:cs typeface="Verdana" panose="020B0604030504040204" pitchFamily="34" charset="0"/>
              </a:rPr>
              <a:t>Se están concursando 41 cargos de planta el concurso cerrado interno en que participan funcionarios DAEM</a:t>
            </a:r>
          </a:p>
          <a:p>
            <a:endParaRPr lang="es-CL" dirty="0">
              <a:solidFill>
                <a:srgbClr val="253269"/>
              </a:solidFill>
              <a:latin typeface="Verdana" panose="020B0604030504040204" pitchFamily="34" charset="0"/>
              <a:ea typeface="Verdana" panose="020B0604030504040204" pitchFamily="34" charset="0"/>
              <a:cs typeface="Verdana" panose="020B0604030504040204" pitchFamily="34" charset="0"/>
            </a:endParaRPr>
          </a:p>
          <a:p>
            <a:r>
              <a:rPr lang="es-CL" dirty="0">
                <a:solidFill>
                  <a:srgbClr val="253269"/>
                </a:solidFill>
                <a:latin typeface="Verdana" panose="020B0604030504040204" pitchFamily="34" charset="0"/>
                <a:ea typeface="Verdana" panose="020B0604030504040204" pitchFamily="34" charset="0"/>
                <a:cs typeface="Verdana" panose="020B0604030504040204" pitchFamily="34" charset="0"/>
              </a:rPr>
              <a:t>Adicionalmente el SLEP contará con un mínimo de 45 funcionarios a contrata, y hasta 33 docentes técnico pedagógicos que hoy están en los DAEM</a:t>
            </a:r>
          </a:p>
          <a:p>
            <a:endParaRPr lang="es-CL" dirty="0">
              <a:solidFill>
                <a:srgbClr val="253269"/>
              </a:solidFill>
              <a:latin typeface="Aptos" panose="020B0004020202020204" pitchFamily="34" charset="0"/>
              <a:ea typeface="Verdana" panose="020B0604030504040204" pitchFamily="34" charset="0"/>
              <a:cs typeface="Verdana" panose="020B0604030504040204" pitchFamily="34" charset="0"/>
            </a:endParaRPr>
          </a:p>
          <a:p>
            <a:r>
              <a:rPr lang="es-CL" dirty="0">
                <a:solidFill>
                  <a:srgbClr val="253269"/>
                </a:solidFill>
                <a:latin typeface="Aptos" panose="020B0004020202020204" pitchFamily="34" charset="0"/>
                <a:ea typeface="Verdana" panose="020B0604030504040204" pitchFamily="34" charset="0"/>
                <a:cs typeface="Verdana" panose="020B0604030504040204" pitchFamily="34" charset="0"/>
              </a:rPr>
              <a:t> </a:t>
            </a:r>
          </a:p>
        </p:txBody>
      </p:sp>
      <p:sp>
        <p:nvSpPr>
          <p:cNvPr id="8" name="Rectángulo 7">
            <a:extLst>
              <a:ext uri="{FF2B5EF4-FFF2-40B4-BE49-F238E27FC236}">
                <a16:creationId xmlns:a16="http://schemas.microsoft.com/office/drawing/2014/main" id="{B7B8A5BE-5991-8085-5B28-C1AB964CE85A}"/>
              </a:ext>
            </a:extLst>
          </p:cNvPr>
          <p:cNvSpPr/>
          <p:nvPr/>
        </p:nvSpPr>
        <p:spPr>
          <a:xfrm>
            <a:off x="883711" y="961151"/>
            <a:ext cx="5193063" cy="1016000"/>
          </a:xfrm>
          <a:prstGeom prst="rect">
            <a:avLst/>
          </a:prstGeom>
          <a:gradFill flip="none" rotWithShape="1">
            <a:gsLst>
              <a:gs pos="0">
                <a:srgbClr val="1F84EC">
                  <a:alpha val="0"/>
                </a:srgbClr>
              </a:gs>
              <a:gs pos="22000">
                <a:srgbClr val="1F84EC">
                  <a:alpha val="24123"/>
                </a:srgbClr>
              </a:gs>
              <a:gs pos="49000">
                <a:srgbClr val="1F84EC">
                  <a:alpha val="62338"/>
                </a:srgbClr>
              </a:gs>
              <a:gs pos="100000">
                <a:srgbClr val="1F84EC">
                  <a:alpha val="0"/>
                </a:srgbClr>
              </a:gs>
              <a:gs pos="78000">
                <a:srgbClr val="1F84EC">
                  <a:alpha val="24794"/>
                </a:srgb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1" name="CuadroTexto 10">
            <a:extLst>
              <a:ext uri="{FF2B5EF4-FFF2-40B4-BE49-F238E27FC236}">
                <a16:creationId xmlns:a16="http://schemas.microsoft.com/office/drawing/2014/main" id="{D42C4B1C-EAAB-E736-CAB7-148A4C35E754}"/>
              </a:ext>
            </a:extLst>
          </p:cNvPr>
          <p:cNvSpPr txBox="1"/>
          <p:nvPr/>
        </p:nvSpPr>
        <p:spPr>
          <a:xfrm>
            <a:off x="1077745" y="1023044"/>
            <a:ext cx="4873199" cy="954107"/>
          </a:xfrm>
          <a:prstGeom prst="rect">
            <a:avLst/>
          </a:prstGeom>
          <a:noFill/>
        </p:spPr>
        <p:txBody>
          <a:bodyPr wrap="square" rtlCol="0">
            <a:spAutoFit/>
          </a:bodyPr>
          <a:lstStyle/>
          <a:p>
            <a:pPr algn="ctr"/>
            <a:r>
              <a:rPr lang="es-ES_tradnl" sz="2800" b="1" dirty="0">
                <a:solidFill>
                  <a:srgbClr val="253269"/>
                </a:solidFill>
                <a:latin typeface="gobCL" pitchFamily="2" charset="77"/>
                <a:ea typeface="Verdana" charset="0"/>
                <a:cs typeface="Verdana" charset="0"/>
              </a:rPr>
              <a:t>Gestión de personas y Desarrollo de Capacidades</a:t>
            </a:r>
          </a:p>
        </p:txBody>
      </p:sp>
    </p:spTree>
    <p:extLst>
      <p:ext uri="{BB962C8B-B14F-4D97-AF65-F5344CB8AC3E}">
        <p14:creationId xmlns:p14="http://schemas.microsoft.com/office/powerpoint/2010/main" val="13613075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B3DE84E-4412-553C-7066-E6F90C7E2097}"/>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C6130C9A-A7E8-EEC3-34E0-75DF6E51B3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93875" y="0"/>
            <a:ext cx="2982881" cy="4720590"/>
          </a:xfrm>
          <a:prstGeom prst="rect">
            <a:avLst/>
          </a:prstGeom>
        </p:spPr>
      </p:pic>
      <p:sp>
        <p:nvSpPr>
          <p:cNvPr id="4" name="CuadroTexto 3">
            <a:extLst>
              <a:ext uri="{FF2B5EF4-FFF2-40B4-BE49-F238E27FC236}">
                <a16:creationId xmlns:a16="http://schemas.microsoft.com/office/drawing/2014/main" id="{39235840-AF8E-5100-01F9-7B4BDFF6AF5F}"/>
              </a:ext>
            </a:extLst>
          </p:cNvPr>
          <p:cNvSpPr txBox="1"/>
          <p:nvPr/>
        </p:nvSpPr>
        <p:spPr>
          <a:xfrm>
            <a:off x="1077745" y="2680562"/>
            <a:ext cx="4513814" cy="400110"/>
          </a:xfrm>
          <a:prstGeom prst="rect">
            <a:avLst/>
          </a:prstGeom>
          <a:noFill/>
        </p:spPr>
        <p:txBody>
          <a:bodyPr wrap="square" rtlCol="0">
            <a:spAutoFit/>
          </a:bodyPr>
          <a:lstStyle/>
          <a:p>
            <a:r>
              <a:rPr lang="es-ES_tradnl" sz="2000" b="1" dirty="0">
                <a:solidFill>
                  <a:srgbClr val="1F84EC"/>
                </a:solidFill>
                <a:latin typeface="Verdana" panose="020B0604030504040204" pitchFamily="34" charset="0"/>
                <a:ea typeface="Verdana" panose="020B0604030504040204" pitchFamily="34" charset="0"/>
                <a:cs typeface="Verdana" panose="020B0604030504040204" pitchFamily="34" charset="0"/>
              </a:rPr>
              <a:t>Desarrollo organizacional:</a:t>
            </a:r>
          </a:p>
        </p:txBody>
      </p:sp>
      <p:sp>
        <p:nvSpPr>
          <p:cNvPr id="9" name="CuadroTexto 8">
            <a:extLst>
              <a:ext uri="{FF2B5EF4-FFF2-40B4-BE49-F238E27FC236}">
                <a16:creationId xmlns:a16="http://schemas.microsoft.com/office/drawing/2014/main" id="{219CCB10-FC98-0149-CE50-3A1EBD835781}"/>
              </a:ext>
            </a:extLst>
          </p:cNvPr>
          <p:cNvSpPr txBox="1"/>
          <p:nvPr/>
        </p:nvSpPr>
        <p:spPr>
          <a:xfrm>
            <a:off x="1056642" y="3153104"/>
            <a:ext cx="7214521" cy="1754326"/>
          </a:xfrm>
          <a:prstGeom prst="rect">
            <a:avLst/>
          </a:prstGeom>
          <a:noFill/>
        </p:spPr>
        <p:txBody>
          <a:bodyPr wrap="square" rtlCol="0">
            <a:spAutoFit/>
          </a:bodyPr>
          <a:lstStyle/>
          <a:p>
            <a:r>
              <a:rPr lang="es-CL" dirty="0">
                <a:solidFill>
                  <a:srgbClr val="253269"/>
                </a:solidFill>
                <a:latin typeface="Verdana" panose="020B0604030504040204" pitchFamily="34" charset="0"/>
                <a:ea typeface="Verdana" panose="020B0604030504040204" pitchFamily="34" charset="0"/>
                <a:cs typeface="Verdana" panose="020B0604030504040204" pitchFamily="34" charset="0"/>
              </a:rPr>
              <a:t>Estamos trabajando en el desarrollo de procedimientos de reclutamiento y selección públicos y transparentes, procesos de acompañamiento e inducción y planes de formación, así como de conciliación entre la vida laboral y familiar y la promoción de lugares de trabajo como espacios seguros y bien tratantes</a:t>
            </a:r>
          </a:p>
        </p:txBody>
      </p:sp>
      <p:sp>
        <p:nvSpPr>
          <p:cNvPr id="8" name="Rectángulo 7">
            <a:extLst>
              <a:ext uri="{FF2B5EF4-FFF2-40B4-BE49-F238E27FC236}">
                <a16:creationId xmlns:a16="http://schemas.microsoft.com/office/drawing/2014/main" id="{AC4558DE-9AC6-7FA9-ABF2-61F9A89D0DD0}"/>
              </a:ext>
            </a:extLst>
          </p:cNvPr>
          <p:cNvSpPr/>
          <p:nvPr/>
        </p:nvSpPr>
        <p:spPr>
          <a:xfrm>
            <a:off x="989322" y="1344295"/>
            <a:ext cx="5193063" cy="1016000"/>
          </a:xfrm>
          <a:prstGeom prst="rect">
            <a:avLst/>
          </a:prstGeom>
          <a:gradFill flip="none" rotWithShape="1">
            <a:gsLst>
              <a:gs pos="0">
                <a:srgbClr val="1F84EC">
                  <a:alpha val="0"/>
                </a:srgbClr>
              </a:gs>
              <a:gs pos="22000">
                <a:srgbClr val="1F84EC">
                  <a:alpha val="24123"/>
                </a:srgbClr>
              </a:gs>
              <a:gs pos="49000">
                <a:srgbClr val="1F84EC">
                  <a:alpha val="62338"/>
                </a:srgbClr>
              </a:gs>
              <a:gs pos="100000">
                <a:srgbClr val="1F84EC">
                  <a:alpha val="0"/>
                </a:srgbClr>
              </a:gs>
              <a:gs pos="78000">
                <a:srgbClr val="1F84EC">
                  <a:alpha val="24794"/>
                </a:srgb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1" name="CuadroTexto 10">
            <a:extLst>
              <a:ext uri="{FF2B5EF4-FFF2-40B4-BE49-F238E27FC236}">
                <a16:creationId xmlns:a16="http://schemas.microsoft.com/office/drawing/2014/main" id="{49ED1448-E882-0C55-DB25-3159D49858E9}"/>
              </a:ext>
            </a:extLst>
          </p:cNvPr>
          <p:cNvSpPr txBox="1"/>
          <p:nvPr/>
        </p:nvSpPr>
        <p:spPr>
          <a:xfrm>
            <a:off x="1077745" y="1262744"/>
            <a:ext cx="4873199" cy="954107"/>
          </a:xfrm>
          <a:prstGeom prst="rect">
            <a:avLst/>
          </a:prstGeom>
          <a:noFill/>
        </p:spPr>
        <p:txBody>
          <a:bodyPr wrap="square" rtlCol="0">
            <a:spAutoFit/>
          </a:bodyPr>
          <a:lstStyle/>
          <a:p>
            <a:pPr algn="ctr"/>
            <a:r>
              <a:rPr lang="es-ES_tradnl" sz="2800" b="1" dirty="0">
                <a:solidFill>
                  <a:srgbClr val="253269"/>
                </a:solidFill>
                <a:latin typeface="gobCL" pitchFamily="2" charset="77"/>
                <a:ea typeface="Verdana" charset="0"/>
                <a:cs typeface="Verdana" charset="0"/>
              </a:rPr>
              <a:t>Gestión de personas y Desarrollo de Capacidades</a:t>
            </a:r>
          </a:p>
        </p:txBody>
      </p:sp>
      <p:pic>
        <p:nvPicPr>
          <p:cNvPr id="5" name="Gráfico 4" descr="Junta de directores contorno">
            <a:extLst>
              <a:ext uri="{FF2B5EF4-FFF2-40B4-BE49-F238E27FC236}">
                <a16:creationId xmlns:a16="http://schemas.microsoft.com/office/drawing/2014/main" id="{01E8849D-D5C3-7D98-95A6-AD1ADB28EBC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071657" y="2884516"/>
            <a:ext cx="2244437" cy="2552008"/>
          </a:xfrm>
          <a:prstGeom prst="rect">
            <a:avLst/>
          </a:prstGeom>
        </p:spPr>
      </p:pic>
    </p:spTree>
    <p:extLst>
      <p:ext uri="{BB962C8B-B14F-4D97-AF65-F5344CB8AC3E}">
        <p14:creationId xmlns:p14="http://schemas.microsoft.com/office/powerpoint/2010/main" val="1364605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48C3BBD-454F-7EFF-A15D-0A39C83C9E74}"/>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6945597D-5399-0E6E-466B-72BA56D3B1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09118" y="0"/>
            <a:ext cx="2982881" cy="4720590"/>
          </a:xfrm>
          <a:prstGeom prst="rect">
            <a:avLst/>
          </a:prstGeom>
        </p:spPr>
      </p:pic>
      <p:sp>
        <p:nvSpPr>
          <p:cNvPr id="4" name="CuadroTexto 3">
            <a:extLst>
              <a:ext uri="{FF2B5EF4-FFF2-40B4-BE49-F238E27FC236}">
                <a16:creationId xmlns:a16="http://schemas.microsoft.com/office/drawing/2014/main" id="{6C3CFAFF-ABA1-CFE1-6026-C1A8C2C6DBF5}"/>
              </a:ext>
            </a:extLst>
          </p:cNvPr>
          <p:cNvSpPr txBox="1"/>
          <p:nvPr/>
        </p:nvSpPr>
        <p:spPr>
          <a:xfrm>
            <a:off x="1077745" y="2680562"/>
            <a:ext cx="4513814" cy="400110"/>
          </a:xfrm>
          <a:prstGeom prst="rect">
            <a:avLst/>
          </a:prstGeom>
          <a:noFill/>
        </p:spPr>
        <p:txBody>
          <a:bodyPr wrap="square" rtlCol="0">
            <a:spAutoFit/>
          </a:bodyPr>
          <a:lstStyle/>
          <a:p>
            <a:r>
              <a:rPr lang="es-ES_tradnl" sz="2000" b="1" dirty="0">
                <a:solidFill>
                  <a:srgbClr val="1F84EC"/>
                </a:solidFill>
                <a:latin typeface="Verdana" panose="020B0604030504040204" pitchFamily="34" charset="0"/>
                <a:ea typeface="Verdana" panose="020B0604030504040204" pitchFamily="34" charset="0"/>
                <a:cs typeface="Verdana" panose="020B0604030504040204" pitchFamily="34" charset="0"/>
              </a:rPr>
              <a:t>Pago de remuneraciones:</a:t>
            </a:r>
          </a:p>
        </p:txBody>
      </p:sp>
      <p:sp>
        <p:nvSpPr>
          <p:cNvPr id="9" name="CuadroTexto 8">
            <a:extLst>
              <a:ext uri="{FF2B5EF4-FFF2-40B4-BE49-F238E27FC236}">
                <a16:creationId xmlns:a16="http://schemas.microsoft.com/office/drawing/2014/main" id="{8BE1D308-B8A1-6FC6-5BE9-51BAE34238D6}"/>
              </a:ext>
            </a:extLst>
          </p:cNvPr>
          <p:cNvSpPr txBox="1"/>
          <p:nvPr/>
        </p:nvSpPr>
        <p:spPr>
          <a:xfrm>
            <a:off x="1077745" y="3216273"/>
            <a:ext cx="7234982" cy="1477328"/>
          </a:xfrm>
          <a:prstGeom prst="rect">
            <a:avLst/>
          </a:prstGeom>
          <a:noFill/>
        </p:spPr>
        <p:txBody>
          <a:bodyPr wrap="square" rtlCol="0">
            <a:spAutoFit/>
          </a:bodyPr>
          <a:lstStyle/>
          <a:p>
            <a:r>
              <a:rPr lang="es-CL" dirty="0">
                <a:solidFill>
                  <a:srgbClr val="253269"/>
                </a:solidFill>
                <a:latin typeface="Verdana" panose="020B0604030504040204" pitchFamily="34" charset="0"/>
                <a:ea typeface="Verdana" panose="020B0604030504040204" pitchFamily="34" charset="0"/>
                <a:cs typeface="Verdana" panose="020B0604030504040204" pitchFamily="34" charset="0"/>
              </a:rPr>
              <a:t>Nuestro equipo ya se encuentra trabajando en la revisión de maestros de remuneraciones y revisión de antecedentes para comenzar las simulaciones de pago de remuneraciones para que luego del traspaso todos y todas reciban su remuneración de manera completa y oportuna</a:t>
            </a:r>
          </a:p>
        </p:txBody>
      </p:sp>
      <p:sp>
        <p:nvSpPr>
          <p:cNvPr id="8" name="Rectángulo 7">
            <a:extLst>
              <a:ext uri="{FF2B5EF4-FFF2-40B4-BE49-F238E27FC236}">
                <a16:creationId xmlns:a16="http://schemas.microsoft.com/office/drawing/2014/main" id="{2DCB678A-415F-E6F7-686A-2F719E35F365}"/>
              </a:ext>
            </a:extLst>
          </p:cNvPr>
          <p:cNvSpPr/>
          <p:nvPr/>
        </p:nvSpPr>
        <p:spPr>
          <a:xfrm>
            <a:off x="989322" y="1344295"/>
            <a:ext cx="5193063" cy="1016000"/>
          </a:xfrm>
          <a:prstGeom prst="rect">
            <a:avLst/>
          </a:prstGeom>
          <a:gradFill flip="none" rotWithShape="1">
            <a:gsLst>
              <a:gs pos="0">
                <a:srgbClr val="1F84EC">
                  <a:alpha val="0"/>
                </a:srgbClr>
              </a:gs>
              <a:gs pos="22000">
                <a:srgbClr val="1F84EC">
                  <a:alpha val="24123"/>
                </a:srgbClr>
              </a:gs>
              <a:gs pos="49000">
                <a:srgbClr val="1F84EC">
                  <a:alpha val="62338"/>
                </a:srgbClr>
              </a:gs>
              <a:gs pos="100000">
                <a:srgbClr val="1F84EC">
                  <a:alpha val="0"/>
                </a:srgbClr>
              </a:gs>
              <a:gs pos="78000">
                <a:srgbClr val="1F84EC">
                  <a:alpha val="24794"/>
                </a:srgb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1" name="CuadroTexto 10">
            <a:extLst>
              <a:ext uri="{FF2B5EF4-FFF2-40B4-BE49-F238E27FC236}">
                <a16:creationId xmlns:a16="http://schemas.microsoft.com/office/drawing/2014/main" id="{61021F01-0FD2-40B8-B55E-307DAEA1B3D3}"/>
              </a:ext>
            </a:extLst>
          </p:cNvPr>
          <p:cNvSpPr txBox="1"/>
          <p:nvPr/>
        </p:nvSpPr>
        <p:spPr>
          <a:xfrm>
            <a:off x="1077745" y="1262744"/>
            <a:ext cx="4873199" cy="954107"/>
          </a:xfrm>
          <a:prstGeom prst="rect">
            <a:avLst/>
          </a:prstGeom>
          <a:noFill/>
        </p:spPr>
        <p:txBody>
          <a:bodyPr wrap="square" rtlCol="0">
            <a:spAutoFit/>
          </a:bodyPr>
          <a:lstStyle/>
          <a:p>
            <a:pPr algn="ctr"/>
            <a:r>
              <a:rPr lang="es-ES_tradnl" sz="2800" b="1" dirty="0">
                <a:solidFill>
                  <a:srgbClr val="253269"/>
                </a:solidFill>
                <a:latin typeface="gobCL" pitchFamily="2" charset="77"/>
                <a:ea typeface="Verdana" charset="0"/>
                <a:cs typeface="Verdana" charset="0"/>
              </a:rPr>
              <a:t>Gestión de personas y Desarrollo de Capacidades</a:t>
            </a:r>
          </a:p>
        </p:txBody>
      </p:sp>
    </p:spTree>
    <p:extLst>
      <p:ext uri="{BB962C8B-B14F-4D97-AF65-F5344CB8AC3E}">
        <p14:creationId xmlns:p14="http://schemas.microsoft.com/office/powerpoint/2010/main" val="39341191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DBA54D2-D177-A954-9CDF-117A0898A6CD}"/>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174C4164-D8A7-4732-9716-C17BFA845CB8}"/>
              </a:ext>
            </a:extLst>
          </p:cNvPr>
          <p:cNvSpPr/>
          <p:nvPr/>
        </p:nvSpPr>
        <p:spPr>
          <a:xfrm>
            <a:off x="2961718" y="2459504"/>
            <a:ext cx="6268564" cy="1323439"/>
          </a:xfrm>
          <a:prstGeom prst="rect">
            <a:avLst/>
          </a:prstGeom>
          <a:gradFill>
            <a:gsLst>
              <a:gs pos="0">
                <a:srgbClr val="1F84EC">
                  <a:alpha val="0"/>
                </a:srgbClr>
              </a:gs>
              <a:gs pos="22000">
                <a:srgbClr val="1F84EC">
                  <a:alpha val="24123"/>
                </a:srgbClr>
              </a:gs>
              <a:gs pos="49000">
                <a:srgbClr val="1F84EC">
                  <a:alpha val="62338"/>
                </a:srgbClr>
              </a:gs>
              <a:gs pos="100000">
                <a:srgbClr val="1F84EC">
                  <a:alpha val="0"/>
                </a:srgbClr>
              </a:gs>
              <a:gs pos="78000">
                <a:srgbClr val="1F84EC">
                  <a:alpha val="24794"/>
                </a:srgbClr>
              </a:gs>
            </a:gsLst>
            <a:lin ang="10800000" scaled="1"/>
          </a:gradFill>
        </p:spPr>
        <p:txBody>
          <a:bodyPr wrap="square">
            <a:spAutoFit/>
          </a:bodyPr>
          <a:lstStyle/>
          <a:p>
            <a:pPr algn="ctr"/>
            <a:r>
              <a:rPr lang="es-ES_tradnl" sz="4000" b="1" dirty="0">
                <a:solidFill>
                  <a:schemeClr val="bg1"/>
                </a:solidFill>
                <a:latin typeface="gobCL" pitchFamily="2" charset="77"/>
                <a:ea typeface="Verdana" charset="0"/>
                <a:cs typeface="Verdana" charset="0"/>
              </a:rPr>
              <a:t>Gestión financiera </a:t>
            </a:r>
          </a:p>
          <a:p>
            <a:pPr algn="ctr"/>
            <a:r>
              <a:rPr lang="es-ES_tradnl" sz="4000" b="1" dirty="0">
                <a:solidFill>
                  <a:schemeClr val="bg1"/>
                </a:solidFill>
                <a:latin typeface="gobCL" pitchFamily="2" charset="77"/>
                <a:ea typeface="Verdana" charset="0"/>
                <a:cs typeface="Verdana" charset="0"/>
              </a:rPr>
              <a:t>y ejecución presupuestaria</a:t>
            </a:r>
          </a:p>
        </p:txBody>
      </p:sp>
    </p:spTree>
    <p:extLst>
      <p:ext uri="{BB962C8B-B14F-4D97-AF65-F5344CB8AC3E}">
        <p14:creationId xmlns:p14="http://schemas.microsoft.com/office/powerpoint/2010/main" val="26068417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1D26D5-9C0D-2039-D178-3980100027EB}"/>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5C9DBE6A-D609-8F5F-1505-D20F2843AC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09118" y="0"/>
            <a:ext cx="2982881" cy="4720590"/>
          </a:xfrm>
          <a:prstGeom prst="rect">
            <a:avLst/>
          </a:prstGeom>
        </p:spPr>
      </p:pic>
      <p:sp>
        <p:nvSpPr>
          <p:cNvPr id="4" name="CuadroTexto 3">
            <a:extLst>
              <a:ext uri="{FF2B5EF4-FFF2-40B4-BE49-F238E27FC236}">
                <a16:creationId xmlns:a16="http://schemas.microsoft.com/office/drawing/2014/main" id="{F43AD653-ED55-8304-C91F-2E945AA442D6}"/>
              </a:ext>
            </a:extLst>
          </p:cNvPr>
          <p:cNvSpPr txBox="1"/>
          <p:nvPr/>
        </p:nvSpPr>
        <p:spPr>
          <a:xfrm>
            <a:off x="994142" y="1960185"/>
            <a:ext cx="10618738" cy="400110"/>
          </a:xfrm>
          <a:prstGeom prst="rect">
            <a:avLst/>
          </a:prstGeom>
          <a:noFill/>
        </p:spPr>
        <p:txBody>
          <a:bodyPr wrap="square" rtlCol="0">
            <a:spAutoFit/>
          </a:bodyPr>
          <a:lstStyle/>
          <a:p>
            <a:r>
              <a:rPr lang="es-ES_tradnl" sz="2000" b="1" dirty="0">
                <a:solidFill>
                  <a:srgbClr val="1F84EC"/>
                </a:solidFill>
                <a:latin typeface="Verdana" panose="020B0604030504040204" pitchFamily="34" charset="0"/>
                <a:ea typeface="Verdana" panose="020B0604030504040204" pitchFamily="34" charset="0"/>
                <a:cs typeface="Verdana" panose="020B0604030504040204" pitchFamily="34" charset="0"/>
              </a:rPr>
              <a:t>Ejecución presupuestaria 2025 – 2026 </a:t>
            </a:r>
          </a:p>
        </p:txBody>
      </p:sp>
      <p:sp>
        <p:nvSpPr>
          <p:cNvPr id="8" name="Rectángulo 7">
            <a:extLst>
              <a:ext uri="{FF2B5EF4-FFF2-40B4-BE49-F238E27FC236}">
                <a16:creationId xmlns:a16="http://schemas.microsoft.com/office/drawing/2014/main" id="{D59C4112-C78C-532F-EA6C-56B325618EB5}"/>
              </a:ext>
            </a:extLst>
          </p:cNvPr>
          <p:cNvSpPr/>
          <p:nvPr/>
        </p:nvSpPr>
        <p:spPr>
          <a:xfrm>
            <a:off x="738120" y="754744"/>
            <a:ext cx="5193063" cy="1016000"/>
          </a:xfrm>
          <a:prstGeom prst="rect">
            <a:avLst/>
          </a:prstGeom>
          <a:gradFill flip="none" rotWithShape="1">
            <a:gsLst>
              <a:gs pos="0">
                <a:srgbClr val="1F84EC">
                  <a:alpha val="0"/>
                </a:srgbClr>
              </a:gs>
              <a:gs pos="22000">
                <a:srgbClr val="1F84EC">
                  <a:alpha val="24123"/>
                </a:srgbClr>
              </a:gs>
              <a:gs pos="49000">
                <a:srgbClr val="1F84EC">
                  <a:alpha val="62338"/>
                </a:srgbClr>
              </a:gs>
              <a:gs pos="100000">
                <a:srgbClr val="1F84EC">
                  <a:alpha val="0"/>
                </a:srgbClr>
              </a:gs>
              <a:gs pos="78000">
                <a:srgbClr val="1F84EC">
                  <a:alpha val="24794"/>
                </a:srgb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3" name="CuadroTexto 2">
            <a:extLst>
              <a:ext uri="{FF2B5EF4-FFF2-40B4-BE49-F238E27FC236}">
                <a16:creationId xmlns:a16="http://schemas.microsoft.com/office/drawing/2014/main" id="{17130CC8-9B23-ADD1-E873-CF1342D026AB}"/>
              </a:ext>
            </a:extLst>
          </p:cNvPr>
          <p:cNvSpPr txBox="1"/>
          <p:nvPr/>
        </p:nvSpPr>
        <p:spPr>
          <a:xfrm>
            <a:off x="898051" y="785690"/>
            <a:ext cx="4873199" cy="954107"/>
          </a:xfrm>
          <a:prstGeom prst="rect">
            <a:avLst/>
          </a:prstGeom>
          <a:noFill/>
        </p:spPr>
        <p:txBody>
          <a:bodyPr wrap="square" rtlCol="0">
            <a:spAutoFit/>
          </a:bodyPr>
          <a:lstStyle/>
          <a:p>
            <a:pPr algn="ctr"/>
            <a:r>
              <a:rPr lang="es-ES_tradnl" sz="2800" b="1" dirty="0">
                <a:solidFill>
                  <a:srgbClr val="253269"/>
                </a:solidFill>
                <a:latin typeface="gobCL" pitchFamily="2" charset="77"/>
                <a:ea typeface="Verdana" charset="0"/>
                <a:cs typeface="Verdana" charset="0"/>
              </a:rPr>
              <a:t>Gestión financiera y </a:t>
            </a:r>
          </a:p>
          <a:p>
            <a:pPr algn="ctr"/>
            <a:r>
              <a:rPr lang="es-ES_tradnl" sz="2800" b="1" dirty="0">
                <a:solidFill>
                  <a:srgbClr val="253269"/>
                </a:solidFill>
                <a:latin typeface="gobCL" pitchFamily="2" charset="77"/>
                <a:ea typeface="Verdana" charset="0"/>
                <a:cs typeface="Verdana" charset="0"/>
              </a:rPr>
              <a:t>ejecución presupuestaria</a:t>
            </a:r>
          </a:p>
        </p:txBody>
      </p:sp>
      <p:pic>
        <p:nvPicPr>
          <p:cNvPr id="11" name="Imagen 10">
            <a:extLst>
              <a:ext uri="{FF2B5EF4-FFF2-40B4-BE49-F238E27FC236}">
                <a16:creationId xmlns:a16="http://schemas.microsoft.com/office/drawing/2014/main" id="{4A8F306F-9D2B-E957-F787-D90846624B12}"/>
              </a:ext>
            </a:extLst>
          </p:cNvPr>
          <p:cNvPicPr>
            <a:picLocks noChangeAspect="1"/>
          </p:cNvPicPr>
          <p:nvPr/>
        </p:nvPicPr>
        <p:blipFill>
          <a:blip r:embed="rId3"/>
          <a:stretch>
            <a:fillRect/>
          </a:stretch>
        </p:blipFill>
        <p:spPr>
          <a:xfrm>
            <a:off x="621813" y="2800086"/>
            <a:ext cx="10618739" cy="2234844"/>
          </a:xfrm>
          <a:prstGeom prst="rect">
            <a:avLst/>
          </a:prstGeom>
        </p:spPr>
      </p:pic>
      <p:sp>
        <p:nvSpPr>
          <p:cNvPr id="12" name="CuadroTexto 11">
            <a:extLst>
              <a:ext uri="{FF2B5EF4-FFF2-40B4-BE49-F238E27FC236}">
                <a16:creationId xmlns:a16="http://schemas.microsoft.com/office/drawing/2014/main" id="{F35A6C7C-AC42-E100-A42C-443ED3A49E50}"/>
              </a:ext>
            </a:extLst>
          </p:cNvPr>
          <p:cNvSpPr txBox="1"/>
          <p:nvPr/>
        </p:nvSpPr>
        <p:spPr>
          <a:xfrm>
            <a:off x="621813" y="5105389"/>
            <a:ext cx="7150587" cy="1200329"/>
          </a:xfrm>
          <a:prstGeom prst="rect">
            <a:avLst/>
          </a:prstGeom>
          <a:noFill/>
        </p:spPr>
        <p:txBody>
          <a:bodyPr wrap="square" rtlCol="0">
            <a:spAutoFit/>
          </a:bodyPr>
          <a:lstStyle/>
          <a:p>
            <a:r>
              <a:rPr lang="es-CL" dirty="0"/>
              <a:t>Fuente de información Sistema SIGFE SLEP Del Litoral </a:t>
            </a:r>
          </a:p>
          <a:p>
            <a:endParaRPr lang="es-CL" dirty="0"/>
          </a:p>
          <a:p>
            <a:r>
              <a:rPr lang="es-CL" b="1" dirty="0"/>
              <a:t>Nota 1 : El año 2025 SLEP Del Litoral no ejecutó recursos presupuestarios </a:t>
            </a:r>
          </a:p>
          <a:p>
            <a:r>
              <a:rPr lang="es-CL" b="1" dirty="0"/>
              <a:t>Nota 2: El año 2026 considera la información al 31 de marzo de 2026</a:t>
            </a:r>
          </a:p>
        </p:txBody>
      </p:sp>
    </p:spTree>
    <p:extLst>
      <p:ext uri="{BB962C8B-B14F-4D97-AF65-F5344CB8AC3E}">
        <p14:creationId xmlns:p14="http://schemas.microsoft.com/office/powerpoint/2010/main" val="1267248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Rectángulo 18">
            <a:extLst>
              <a:ext uri="{FF2B5EF4-FFF2-40B4-BE49-F238E27FC236}">
                <a16:creationId xmlns:a16="http://schemas.microsoft.com/office/drawing/2014/main" id="{1169F341-E5AA-0719-C53C-23F2587AC6B5}"/>
              </a:ext>
            </a:extLst>
          </p:cNvPr>
          <p:cNvSpPr/>
          <p:nvPr/>
        </p:nvSpPr>
        <p:spPr>
          <a:xfrm>
            <a:off x="971550" y="1794510"/>
            <a:ext cx="4149090" cy="560070"/>
          </a:xfrm>
          <a:prstGeom prst="rect">
            <a:avLst/>
          </a:prstGeom>
          <a:gradFill flip="none" rotWithShape="1">
            <a:gsLst>
              <a:gs pos="0">
                <a:srgbClr val="1F84EC">
                  <a:alpha val="0"/>
                </a:srgbClr>
              </a:gs>
              <a:gs pos="22000">
                <a:srgbClr val="1F84EC">
                  <a:alpha val="24123"/>
                </a:srgbClr>
              </a:gs>
              <a:gs pos="49000">
                <a:srgbClr val="1F84EC">
                  <a:alpha val="62338"/>
                </a:srgbClr>
              </a:gs>
              <a:gs pos="100000">
                <a:srgbClr val="1F84EC">
                  <a:alpha val="0"/>
                </a:srgbClr>
              </a:gs>
              <a:gs pos="78000">
                <a:srgbClr val="1F84EC">
                  <a:alpha val="24794"/>
                </a:srgb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6" name="CuadroTexto 5">
            <a:extLst>
              <a:ext uri="{FF2B5EF4-FFF2-40B4-BE49-F238E27FC236}">
                <a16:creationId xmlns:a16="http://schemas.microsoft.com/office/drawing/2014/main" id="{46616E25-974B-53E3-4F02-1371846A61A7}"/>
              </a:ext>
            </a:extLst>
          </p:cNvPr>
          <p:cNvSpPr txBox="1"/>
          <p:nvPr/>
        </p:nvSpPr>
        <p:spPr>
          <a:xfrm>
            <a:off x="1131758" y="1790350"/>
            <a:ext cx="4836292" cy="584775"/>
          </a:xfrm>
          <a:prstGeom prst="rect">
            <a:avLst/>
          </a:prstGeom>
          <a:noFill/>
        </p:spPr>
        <p:txBody>
          <a:bodyPr wrap="square" rtlCol="0">
            <a:spAutoFit/>
          </a:bodyPr>
          <a:lstStyle/>
          <a:p>
            <a:r>
              <a:rPr lang="es-ES_tradnl" sz="3200" b="1" dirty="0">
                <a:solidFill>
                  <a:srgbClr val="253269"/>
                </a:solidFill>
                <a:latin typeface="gobCL" pitchFamily="2" charset="77"/>
                <a:ea typeface="Verdana" charset="0"/>
                <a:cs typeface="Verdana" charset="0"/>
              </a:rPr>
              <a:t>Principios de la Ley</a:t>
            </a:r>
          </a:p>
        </p:txBody>
      </p:sp>
      <p:sp>
        <p:nvSpPr>
          <p:cNvPr id="2" name="CuadroTexto 1">
            <a:extLst>
              <a:ext uri="{FF2B5EF4-FFF2-40B4-BE49-F238E27FC236}">
                <a16:creationId xmlns:a16="http://schemas.microsoft.com/office/drawing/2014/main" id="{93936FE7-D849-0D2F-2BBE-CA92C6AD9B57}"/>
              </a:ext>
            </a:extLst>
          </p:cNvPr>
          <p:cNvSpPr txBox="1"/>
          <p:nvPr/>
        </p:nvSpPr>
        <p:spPr>
          <a:xfrm>
            <a:off x="971550" y="2695677"/>
            <a:ext cx="5795009" cy="2800767"/>
          </a:xfrm>
          <a:prstGeom prst="rect">
            <a:avLst/>
          </a:prstGeom>
          <a:noFill/>
        </p:spPr>
        <p:txBody>
          <a:bodyPr wrap="square" rtlCol="0">
            <a:spAutoFit/>
          </a:bodyPr>
          <a:lstStyle/>
          <a:p>
            <a:pPr marL="171450" indent="-171450" algn="just">
              <a:buFont typeface="Arial" panose="020B0604020202020204" pitchFamily="34" charset="0"/>
              <a:buChar char="•"/>
            </a:pPr>
            <a:r>
              <a:rPr lang="es-CL" sz="1600" b="1" dirty="0">
                <a:solidFill>
                  <a:srgbClr val="253269"/>
                </a:solidFill>
                <a:latin typeface="Verdana" panose="020B0604030504040204" pitchFamily="34" charset="0"/>
                <a:ea typeface="Verdana" panose="020B0604030504040204" pitchFamily="34" charset="0"/>
                <a:cs typeface="Verdana" panose="020B0604030504040204" pitchFamily="34" charset="0"/>
              </a:rPr>
              <a:t>Pertinencia Local, </a:t>
            </a:r>
            <a:r>
              <a:rPr lang="es-CL" sz="1600" dirty="0">
                <a:solidFill>
                  <a:srgbClr val="253269"/>
                </a:solidFill>
                <a:latin typeface="Verdana" panose="020B0604030504040204" pitchFamily="34" charset="0"/>
                <a:ea typeface="Verdana" panose="020B0604030504040204" pitchFamily="34" charset="0"/>
                <a:cs typeface="Verdana" panose="020B0604030504040204" pitchFamily="34" charset="0"/>
              </a:rPr>
              <a:t>diversidad de los proyectos educativos y  participación de la comunidad</a:t>
            </a:r>
          </a:p>
          <a:p>
            <a:pPr marL="171450" indent="-171450" algn="just">
              <a:buFont typeface="Arial" panose="020B0604020202020204" pitchFamily="34" charset="0"/>
              <a:buChar char="•"/>
            </a:pPr>
            <a:r>
              <a:rPr lang="es-CL" sz="1600" b="1" dirty="0">
                <a:solidFill>
                  <a:srgbClr val="253269"/>
                </a:solidFill>
                <a:latin typeface="Verdana" panose="020B0604030504040204" pitchFamily="34" charset="0"/>
                <a:ea typeface="Verdana" panose="020B0604030504040204" pitchFamily="34" charset="0"/>
                <a:cs typeface="Verdana" panose="020B0604030504040204" pitchFamily="34" charset="0"/>
              </a:rPr>
              <a:t>Colaboración</a:t>
            </a:r>
            <a:r>
              <a:rPr lang="es-CL" sz="1600" dirty="0">
                <a:solidFill>
                  <a:srgbClr val="253269"/>
                </a:solidFill>
                <a:latin typeface="Verdana" panose="020B0604030504040204" pitchFamily="34" charset="0"/>
                <a:ea typeface="Verdana" panose="020B0604030504040204" pitchFamily="34" charset="0"/>
                <a:cs typeface="Verdana" panose="020B0604030504040204" pitchFamily="34" charset="0"/>
              </a:rPr>
              <a:t> y trabajo en red.</a:t>
            </a:r>
          </a:p>
          <a:p>
            <a:pPr marL="171450" indent="-171450" algn="just">
              <a:buFont typeface="Arial" panose="020B0604020202020204" pitchFamily="34" charset="0"/>
              <a:buChar char="•"/>
            </a:pPr>
            <a:r>
              <a:rPr lang="es-CL" sz="1600" b="1" dirty="0">
                <a:solidFill>
                  <a:srgbClr val="253269"/>
                </a:solidFill>
                <a:latin typeface="Verdana" panose="020B0604030504040204" pitchFamily="34" charset="0"/>
                <a:ea typeface="Verdana" panose="020B0604030504040204" pitchFamily="34" charset="0"/>
                <a:cs typeface="Verdana" panose="020B0604030504040204" pitchFamily="34" charset="0"/>
              </a:rPr>
              <a:t>Proyectos educativos inclusivos,</a:t>
            </a:r>
            <a:r>
              <a:rPr lang="es-CL" sz="1600" dirty="0">
                <a:solidFill>
                  <a:srgbClr val="253269"/>
                </a:solidFill>
                <a:latin typeface="Verdana" panose="020B0604030504040204" pitchFamily="34" charset="0"/>
                <a:ea typeface="Verdana" panose="020B0604030504040204" pitchFamily="34" charset="0"/>
                <a:cs typeface="Verdana" panose="020B0604030504040204" pitchFamily="34" charset="0"/>
              </a:rPr>
              <a:t> laicos y de formación ciudadana</a:t>
            </a:r>
          </a:p>
          <a:p>
            <a:pPr marL="171450" indent="-171450" algn="just">
              <a:buFont typeface="Arial" panose="020B0604020202020204" pitchFamily="34" charset="0"/>
              <a:buChar char="•"/>
            </a:pPr>
            <a:r>
              <a:rPr lang="es-CL" sz="1600" b="1" dirty="0">
                <a:solidFill>
                  <a:srgbClr val="253269"/>
                </a:solidFill>
                <a:latin typeface="Verdana" panose="020B0604030504040204" pitchFamily="34" charset="0"/>
                <a:ea typeface="Verdana" panose="020B0604030504040204" pitchFamily="34" charset="0"/>
                <a:cs typeface="Verdana" panose="020B0604030504040204" pitchFamily="34" charset="0"/>
              </a:rPr>
              <a:t>Formación ciudadana </a:t>
            </a:r>
            <a:r>
              <a:rPr lang="es-CL" sz="1600" dirty="0">
                <a:solidFill>
                  <a:srgbClr val="253269"/>
                </a:solidFill>
                <a:latin typeface="Verdana" panose="020B0604030504040204" pitchFamily="34" charset="0"/>
                <a:ea typeface="Verdana" panose="020B0604030504040204" pitchFamily="34" charset="0"/>
                <a:cs typeface="Verdana" panose="020B0604030504040204" pitchFamily="34" charset="0"/>
              </a:rPr>
              <a:t>y valores republicanos</a:t>
            </a:r>
          </a:p>
          <a:p>
            <a:pPr marL="171450" indent="-171450" algn="just">
              <a:buFont typeface="Arial" panose="020B0604020202020204" pitchFamily="34" charset="0"/>
              <a:buChar char="•"/>
            </a:pPr>
            <a:r>
              <a:rPr lang="es-CL" sz="1600" b="1" dirty="0">
                <a:solidFill>
                  <a:srgbClr val="253269"/>
                </a:solidFill>
                <a:latin typeface="Verdana" panose="020B0604030504040204" pitchFamily="34" charset="0"/>
                <a:ea typeface="Verdana" panose="020B0604030504040204" pitchFamily="34" charset="0"/>
                <a:cs typeface="Verdana" panose="020B0604030504040204" pitchFamily="34" charset="0"/>
              </a:rPr>
              <a:t>Desarrollo equitativo </a:t>
            </a:r>
            <a:r>
              <a:rPr lang="es-CL" sz="1600" dirty="0">
                <a:solidFill>
                  <a:srgbClr val="253269"/>
                </a:solidFill>
                <a:latin typeface="Verdana" panose="020B0604030504040204" pitchFamily="34" charset="0"/>
                <a:ea typeface="Verdana" panose="020B0604030504040204" pitchFamily="34" charset="0"/>
                <a:cs typeface="Verdana" panose="020B0604030504040204" pitchFamily="34" charset="0"/>
              </a:rPr>
              <a:t>e igualdad de oportunidades</a:t>
            </a:r>
          </a:p>
          <a:p>
            <a:pPr marL="171450" indent="-171450" algn="just">
              <a:buFont typeface="Arial" panose="020B0604020202020204" pitchFamily="34" charset="0"/>
              <a:buChar char="•"/>
            </a:pPr>
            <a:r>
              <a:rPr lang="es-CL" sz="1600" dirty="0">
                <a:solidFill>
                  <a:srgbClr val="253269"/>
                </a:solidFill>
                <a:latin typeface="Verdana" panose="020B0604030504040204" pitchFamily="34" charset="0"/>
                <a:ea typeface="Verdana" panose="020B0604030504040204" pitchFamily="34" charset="0"/>
                <a:cs typeface="Verdana" panose="020B0604030504040204" pitchFamily="34" charset="0"/>
              </a:rPr>
              <a:t>Cobertura nacional </a:t>
            </a:r>
            <a:r>
              <a:rPr lang="es-CL" sz="1600" b="1" dirty="0">
                <a:solidFill>
                  <a:srgbClr val="253269"/>
                </a:solidFill>
                <a:latin typeface="Verdana" panose="020B0604030504040204" pitchFamily="34" charset="0"/>
                <a:ea typeface="Verdana" panose="020B0604030504040204" pitchFamily="34" charset="0"/>
                <a:cs typeface="Verdana" panose="020B0604030504040204" pitchFamily="34" charset="0"/>
              </a:rPr>
              <a:t>y garantía de acceso</a:t>
            </a:r>
          </a:p>
          <a:p>
            <a:pPr marL="171450" indent="-171450" algn="just">
              <a:buFont typeface="Arial" panose="020B0604020202020204" pitchFamily="34" charset="0"/>
              <a:buChar char="•"/>
            </a:pPr>
            <a:r>
              <a:rPr lang="es-CL" sz="1600" dirty="0">
                <a:solidFill>
                  <a:srgbClr val="253269"/>
                </a:solidFill>
                <a:latin typeface="Verdana" panose="020B0604030504040204" pitchFamily="34" charset="0"/>
                <a:ea typeface="Verdana" panose="020B0604030504040204" pitchFamily="34" charset="0"/>
                <a:cs typeface="Verdana" panose="020B0604030504040204" pitchFamily="34" charset="0"/>
              </a:rPr>
              <a:t>Integración con el </a:t>
            </a:r>
            <a:r>
              <a:rPr lang="es-CL" sz="1600" b="1" dirty="0">
                <a:solidFill>
                  <a:srgbClr val="253269"/>
                </a:solidFill>
                <a:latin typeface="Verdana" panose="020B0604030504040204" pitchFamily="34" charset="0"/>
                <a:ea typeface="Verdana" panose="020B0604030504040204" pitchFamily="34" charset="0"/>
                <a:cs typeface="Verdana" panose="020B0604030504040204" pitchFamily="34" charset="0"/>
              </a:rPr>
              <a:t>entorno y la comunidad</a:t>
            </a:r>
          </a:p>
          <a:p>
            <a:pPr marL="171450" indent="-171450" algn="just">
              <a:buFont typeface="Arial" panose="020B0604020202020204" pitchFamily="34" charset="0"/>
              <a:buChar char="•"/>
            </a:pPr>
            <a:r>
              <a:rPr lang="es-CL" sz="1600" b="1" dirty="0">
                <a:solidFill>
                  <a:srgbClr val="253269"/>
                </a:solidFill>
                <a:latin typeface="Verdana" panose="020B0604030504040204" pitchFamily="34" charset="0"/>
                <a:ea typeface="Verdana" panose="020B0604030504040204" pitchFamily="34" charset="0"/>
                <a:cs typeface="Verdana" panose="020B0604030504040204" pitchFamily="34" charset="0"/>
              </a:rPr>
              <a:t>Mejora continua </a:t>
            </a:r>
            <a:r>
              <a:rPr lang="es-CL" sz="1600" dirty="0">
                <a:solidFill>
                  <a:srgbClr val="253269"/>
                </a:solidFill>
                <a:latin typeface="Verdana" panose="020B0604030504040204" pitchFamily="34" charset="0"/>
                <a:ea typeface="Verdana" panose="020B0604030504040204" pitchFamily="34" charset="0"/>
                <a:cs typeface="Verdana" panose="020B0604030504040204" pitchFamily="34" charset="0"/>
              </a:rPr>
              <a:t>de la calidad</a:t>
            </a:r>
            <a:endParaRPr lang="es-CL" sz="1600" b="1" dirty="0">
              <a:solidFill>
                <a:srgbClr val="253269"/>
              </a:solidFill>
              <a:latin typeface="Verdana" panose="020B0604030504040204" pitchFamily="34" charset="0"/>
              <a:ea typeface="Verdana" panose="020B0604030504040204" pitchFamily="34" charset="0"/>
              <a:cs typeface="Verdana" panose="020B0604030504040204" pitchFamily="34" charset="0"/>
            </a:endParaRPr>
          </a:p>
          <a:p>
            <a:pPr marL="171450" indent="-171450" algn="just">
              <a:buFont typeface="Arial" panose="020B0604020202020204" pitchFamily="34" charset="0"/>
              <a:buChar char="•"/>
            </a:pPr>
            <a:r>
              <a:rPr lang="es-CL" sz="1600" b="1" dirty="0">
                <a:solidFill>
                  <a:srgbClr val="253269"/>
                </a:solidFill>
                <a:latin typeface="Verdana" panose="020B0604030504040204" pitchFamily="34" charset="0"/>
                <a:ea typeface="Verdana" panose="020B0604030504040204" pitchFamily="34" charset="0"/>
                <a:cs typeface="Verdana" panose="020B0604030504040204" pitchFamily="34" charset="0"/>
              </a:rPr>
              <a:t>Calidad </a:t>
            </a:r>
            <a:r>
              <a:rPr lang="es-CL" sz="1600" dirty="0">
                <a:solidFill>
                  <a:srgbClr val="253269"/>
                </a:solidFill>
                <a:latin typeface="Verdana" panose="020B0604030504040204" pitchFamily="34" charset="0"/>
                <a:ea typeface="Verdana" panose="020B0604030504040204" pitchFamily="34" charset="0"/>
                <a:cs typeface="Verdana" panose="020B0604030504040204" pitchFamily="34" charset="0"/>
              </a:rPr>
              <a:t>integral</a:t>
            </a:r>
          </a:p>
        </p:txBody>
      </p:sp>
      <p:pic>
        <p:nvPicPr>
          <p:cNvPr id="14" name="Imagen 13">
            <a:extLst>
              <a:ext uri="{FF2B5EF4-FFF2-40B4-BE49-F238E27FC236}">
                <a16:creationId xmlns:a16="http://schemas.microsoft.com/office/drawing/2014/main" id="{AA7F3D9E-8270-ECD2-F742-4AEB47D93B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09118" y="0"/>
            <a:ext cx="2982881" cy="4720590"/>
          </a:xfrm>
          <a:prstGeom prst="rect">
            <a:avLst/>
          </a:prstGeom>
        </p:spPr>
      </p:pic>
    </p:spTree>
    <p:extLst>
      <p:ext uri="{BB962C8B-B14F-4D97-AF65-F5344CB8AC3E}">
        <p14:creationId xmlns:p14="http://schemas.microsoft.com/office/powerpoint/2010/main" val="17220972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411737-5730-918C-727E-95134EBFE720}"/>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1A021CA4-00CE-0311-BAFA-026879EDD0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09118" y="0"/>
            <a:ext cx="2982881" cy="4720590"/>
          </a:xfrm>
          <a:prstGeom prst="rect">
            <a:avLst/>
          </a:prstGeom>
        </p:spPr>
      </p:pic>
      <p:sp>
        <p:nvSpPr>
          <p:cNvPr id="4" name="CuadroTexto 3">
            <a:extLst>
              <a:ext uri="{FF2B5EF4-FFF2-40B4-BE49-F238E27FC236}">
                <a16:creationId xmlns:a16="http://schemas.microsoft.com/office/drawing/2014/main" id="{10099B47-CD20-03C6-5956-97AF502B4935}"/>
              </a:ext>
            </a:extLst>
          </p:cNvPr>
          <p:cNvSpPr txBox="1"/>
          <p:nvPr/>
        </p:nvSpPr>
        <p:spPr>
          <a:xfrm>
            <a:off x="994142" y="1960184"/>
            <a:ext cx="9137410" cy="707886"/>
          </a:xfrm>
          <a:prstGeom prst="rect">
            <a:avLst/>
          </a:prstGeom>
          <a:noFill/>
        </p:spPr>
        <p:txBody>
          <a:bodyPr wrap="square" rtlCol="0">
            <a:spAutoFit/>
          </a:bodyPr>
          <a:lstStyle/>
          <a:p>
            <a:r>
              <a:rPr lang="es-ES_tradnl" sz="2000" b="1" dirty="0">
                <a:solidFill>
                  <a:srgbClr val="1F84EC"/>
                </a:solidFill>
                <a:latin typeface="Verdana" panose="020B0604030504040204" pitchFamily="34" charset="0"/>
                <a:ea typeface="Verdana" panose="020B0604030504040204" pitchFamily="34" charset="0"/>
                <a:cs typeface="Verdana" panose="020B0604030504040204" pitchFamily="34" charset="0"/>
              </a:rPr>
              <a:t>Presupuesto 2027: Los recursos para funcionar adecuadamente</a:t>
            </a:r>
          </a:p>
        </p:txBody>
      </p:sp>
      <p:sp>
        <p:nvSpPr>
          <p:cNvPr id="8" name="Rectángulo 7">
            <a:extLst>
              <a:ext uri="{FF2B5EF4-FFF2-40B4-BE49-F238E27FC236}">
                <a16:creationId xmlns:a16="http://schemas.microsoft.com/office/drawing/2014/main" id="{4708D56A-C4FA-73FC-629B-3B840EDEB21E}"/>
              </a:ext>
            </a:extLst>
          </p:cNvPr>
          <p:cNvSpPr/>
          <p:nvPr/>
        </p:nvSpPr>
        <p:spPr>
          <a:xfrm>
            <a:off x="738120" y="754744"/>
            <a:ext cx="5193063" cy="1016000"/>
          </a:xfrm>
          <a:prstGeom prst="rect">
            <a:avLst/>
          </a:prstGeom>
          <a:gradFill flip="none" rotWithShape="1">
            <a:gsLst>
              <a:gs pos="0">
                <a:srgbClr val="1F84EC">
                  <a:alpha val="0"/>
                </a:srgbClr>
              </a:gs>
              <a:gs pos="22000">
                <a:srgbClr val="1F84EC">
                  <a:alpha val="24123"/>
                </a:srgbClr>
              </a:gs>
              <a:gs pos="49000">
                <a:srgbClr val="1F84EC">
                  <a:alpha val="62338"/>
                </a:srgbClr>
              </a:gs>
              <a:gs pos="100000">
                <a:srgbClr val="1F84EC">
                  <a:alpha val="0"/>
                </a:srgbClr>
              </a:gs>
              <a:gs pos="78000">
                <a:srgbClr val="1F84EC">
                  <a:alpha val="24794"/>
                </a:srgb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3" name="CuadroTexto 2">
            <a:extLst>
              <a:ext uri="{FF2B5EF4-FFF2-40B4-BE49-F238E27FC236}">
                <a16:creationId xmlns:a16="http://schemas.microsoft.com/office/drawing/2014/main" id="{E1590D00-52BF-E408-53E0-598342E7995C}"/>
              </a:ext>
            </a:extLst>
          </p:cNvPr>
          <p:cNvSpPr txBox="1"/>
          <p:nvPr/>
        </p:nvSpPr>
        <p:spPr>
          <a:xfrm>
            <a:off x="898051" y="785690"/>
            <a:ext cx="4873199" cy="954107"/>
          </a:xfrm>
          <a:prstGeom prst="rect">
            <a:avLst/>
          </a:prstGeom>
          <a:noFill/>
        </p:spPr>
        <p:txBody>
          <a:bodyPr wrap="square" rtlCol="0">
            <a:spAutoFit/>
          </a:bodyPr>
          <a:lstStyle/>
          <a:p>
            <a:pPr algn="ctr"/>
            <a:r>
              <a:rPr lang="es-ES_tradnl" sz="2800" b="1" dirty="0">
                <a:solidFill>
                  <a:srgbClr val="253269"/>
                </a:solidFill>
                <a:latin typeface="gobCL" pitchFamily="2" charset="77"/>
                <a:ea typeface="Verdana" charset="0"/>
                <a:cs typeface="Verdana" charset="0"/>
              </a:rPr>
              <a:t>Gestión financiera y </a:t>
            </a:r>
          </a:p>
          <a:p>
            <a:pPr algn="ctr"/>
            <a:r>
              <a:rPr lang="es-ES_tradnl" sz="2800" b="1" dirty="0">
                <a:solidFill>
                  <a:srgbClr val="253269"/>
                </a:solidFill>
                <a:latin typeface="gobCL" pitchFamily="2" charset="77"/>
                <a:ea typeface="Verdana" charset="0"/>
                <a:cs typeface="Verdana" charset="0"/>
              </a:rPr>
              <a:t>ejecución presupuestaria</a:t>
            </a:r>
          </a:p>
        </p:txBody>
      </p:sp>
      <p:sp>
        <p:nvSpPr>
          <p:cNvPr id="5" name="object 10">
            <a:extLst>
              <a:ext uri="{FF2B5EF4-FFF2-40B4-BE49-F238E27FC236}">
                <a16:creationId xmlns:a16="http://schemas.microsoft.com/office/drawing/2014/main" id="{6A5BAEED-D6CF-7631-2481-1A9DAD9992C0}"/>
              </a:ext>
            </a:extLst>
          </p:cNvPr>
          <p:cNvSpPr txBox="1"/>
          <p:nvPr/>
        </p:nvSpPr>
        <p:spPr>
          <a:xfrm>
            <a:off x="994142" y="2668070"/>
            <a:ext cx="5589538" cy="4489049"/>
          </a:xfrm>
          <a:prstGeom prst="rect">
            <a:avLst/>
          </a:prstGeom>
        </p:spPr>
        <p:txBody>
          <a:bodyPr vert="horz" wrap="square" lIns="0" tIns="13335" rIns="0" bIns="0" rtlCol="0">
            <a:spAutoFit/>
          </a:bodyPr>
          <a:lstStyle/>
          <a:p>
            <a:pPr marL="354965" marR="5080" lvl="0" indent="-342900" algn="just">
              <a:spcBef>
                <a:spcPts val="105"/>
              </a:spcBef>
              <a:buFont typeface="+mj-lt"/>
              <a:buAutoNum type="arabicPeriod"/>
              <a:tabLst>
                <a:tab pos="354965" algn="l"/>
                <a:tab pos="355600" algn="l"/>
              </a:tabLst>
              <a:defRPr/>
            </a:pPr>
            <a:r>
              <a:rPr lang="es-CL" sz="1400" spc="-5" dirty="0">
                <a:solidFill>
                  <a:srgbClr val="084681"/>
                </a:solidFill>
                <a:latin typeface="Verdana"/>
                <a:cs typeface="Verdana"/>
              </a:rPr>
              <a:t>Identificación de las obligaciones legales de  remuneraciones para el año 2027, gasto ineludible  y cierto. </a:t>
            </a:r>
          </a:p>
          <a:p>
            <a:pPr marL="354965" marR="5080" lvl="0" indent="-342900" algn="just">
              <a:spcBef>
                <a:spcPts val="105"/>
              </a:spcBef>
              <a:buFont typeface="+mj-lt"/>
              <a:buAutoNum type="arabicPeriod"/>
              <a:tabLst>
                <a:tab pos="354965" algn="l"/>
                <a:tab pos="355600" algn="l"/>
              </a:tabLst>
              <a:defRPr/>
            </a:pPr>
            <a:endParaRPr lang="es-CL" sz="1400" spc="-5" dirty="0">
              <a:solidFill>
                <a:srgbClr val="084681"/>
              </a:solidFill>
              <a:latin typeface="Verdana"/>
              <a:cs typeface="Verdana"/>
            </a:endParaRPr>
          </a:p>
          <a:p>
            <a:pPr marL="354965" marR="5080" lvl="0" indent="-342900" algn="just">
              <a:spcBef>
                <a:spcPts val="105"/>
              </a:spcBef>
              <a:buFont typeface="+mj-lt"/>
              <a:buAutoNum type="arabicPeriod"/>
              <a:tabLst>
                <a:tab pos="354965" algn="l"/>
                <a:tab pos="355600" algn="l"/>
              </a:tabLst>
              <a:defRPr/>
            </a:pPr>
            <a:r>
              <a:rPr lang="es-CL" sz="1400" spc="-5" dirty="0">
                <a:solidFill>
                  <a:srgbClr val="084681"/>
                </a:solidFill>
                <a:latin typeface="Verdana"/>
                <a:cs typeface="Verdana"/>
              </a:rPr>
              <a:t>Identificación del gasto en las asignaciones más relevantes para  entregar un servicio educativo adecuado.</a:t>
            </a:r>
          </a:p>
          <a:p>
            <a:pPr marL="812165" marR="5080" lvl="1" indent="-342900" algn="just">
              <a:spcBef>
                <a:spcPts val="105"/>
              </a:spcBef>
              <a:buFont typeface="+mj-lt"/>
              <a:buAutoNum type="arabicPeriod"/>
              <a:tabLst>
                <a:tab pos="354965" algn="l"/>
                <a:tab pos="355600" algn="l"/>
              </a:tabLst>
              <a:defRPr/>
            </a:pPr>
            <a:r>
              <a:rPr lang="es-CL" sz="1400" spc="-5" dirty="0">
                <a:solidFill>
                  <a:srgbClr val="084681"/>
                </a:solidFill>
                <a:latin typeface="Verdana"/>
                <a:cs typeface="Verdana"/>
              </a:rPr>
              <a:t>Transporte Escolar
Mantenimiento
Arriendos
Servicios básicos y externos
Tecnología</a:t>
            </a:r>
          </a:p>
          <a:p>
            <a:pPr marL="812165" marR="5080" lvl="1" indent="-342900" algn="just">
              <a:spcBef>
                <a:spcPts val="105"/>
              </a:spcBef>
              <a:buFont typeface="+mj-lt"/>
              <a:buAutoNum type="arabicPeriod"/>
              <a:tabLst>
                <a:tab pos="354965" algn="l"/>
                <a:tab pos="355600" algn="l"/>
              </a:tabLst>
              <a:defRPr/>
            </a:pPr>
            <a:endParaRPr lang="es-CL" sz="1400" spc="-5" dirty="0">
              <a:solidFill>
                <a:srgbClr val="084681"/>
              </a:solidFill>
              <a:latin typeface="Verdana"/>
              <a:cs typeface="Verdana"/>
            </a:endParaRPr>
          </a:p>
          <a:p>
            <a:pPr marL="354965" marR="5080" indent="-342900" algn="just">
              <a:spcBef>
                <a:spcPts val="105"/>
              </a:spcBef>
              <a:buFont typeface="+mj-lt"/>
              <a:buAutoNum type="arabicPeriod"/>
              <a:tabLst>
                <a:tab pos="354965" algn="l"/>
                <a:tab pos="355600" algn="l"/>
              </a:tabLst>
              <a:defRPr/>
            </a:pPr>
            <a:r>
              <a:rPr lang="es-CL" sz="1400" spc="-5" dirty="0">
                <a:solidFill>
                  <a:srgbClr val="084681"/>
                </a:solidFill>
                <a:latin typeface="Verdana"/>
                <a:cs typeface="Verdana"/>
              </a:rPr>
              <a:t>Identificación de proyecciones de ingresos desde subvenciones y transferencias.</a:t>
            </a:r>
          </a:p>
          <a:p>
            <a:pPr marL="354965" marR="5080" indent="-342900" algn="just">
              <a:spcBef>
                <a:spcPts val="105"/>
              </a:spcBef>
              <a:buFont typeface="+mj-lt"/>
              <a:buAutoNum type="arabicPeriod"/>
              <a:tabLst>
                <a:tab pos="354965" algn="l"/>
                <a:tab pos="355600" algn="l"/>
              </a:tabLst>
              <a:defRPr/>
            </a:pPr>
            <a:endParaRPr lang="es-CL" sz="1400" spc="-5" dirty="0">
              <a:solidFill>
                <a:srgbClr val="084681"/>
              </a:solidFill>
              <a:latin typeface="Verdana"/>
              <a:cs typeface="Verdana"/>
            </a:endParaRPr>
          </a:p>
          <a:p>
            <a:pPr marL="354965" marR="5080" indent="-342900" algn="just">
              <a:spcBef>
                <a:spcPts val="105"/>
              </a:spcBef>
              <a:buFont typeface="+mj-lt"/>
              <a:buAutoNum type="arabicPeriod"/>
              <a:tabLst>
                <a:tab pos="354965" algn="l"/>
                <a:tab pos="355600" algn="l"/>
              </a:tabLst>
              <a:defRPr/>
            </a:pPr>
            <a:r>
              <a:rPr lang="es-CL" sz="1400" spc="-5" dirty="0">
                <a:solidFill>
                  <a:srgbClr val="084681"/>
                </a:solidFill>
                <a:latin typeface="Verdana"/>
                <a:cs typeface="Verdana"/>
              </a:rPr>
              <a:t>Determinación del</a:t>
            </a:r>
            <a:r>
              <a:rPr lang="es-CL" sz="1400" dirty="0">
                <a:solidFill>
                  <a:srgbClr val="084681"/>
                </a:solidFill>
                <a:latin typeface="Verdana"/>
                <a:cs typeface="Verdana"/>
              </a:rPr>
              <a:t> </a:t>
            </a:r>
            <a:r>
              <a:rPr lang="es-CL" sz="1400" b="1" dirty="0">
                <a:solidFill>
                  <a:srgbClr val="084681"/>
                </a:solidFill>
                <a:latin typeface="Verdana"/>
                <a:cs typeface="Verdana"/>
              </a:rPr>
              <a:t>aporte adicional </a:t>
            </a:r>
            <a:r>
              <a:rPr lang="es-CL" sz="1400" dirty="0">
                <a:solidFill>
                  <a:srgbClr val="084681"/>
                </a:solidFill>
                <a:latin typeface="Verdana"/>
                <a:cs typeface="Verdana"/>
              </a:rPr>
              <a:t>necesario </a:t>
            </a:r>
            <a:r>
              <a:rPr lang="es-CL" sz="1400" spc="-5" dirty="0">
                <a:solidFill>
                  <a:srgbClr val="084681"/>
                </a:solidFill>
                <a:latin typeface="Verdana"/>
                <a:cs typeface="Verdana"/>
              </a:rPr>
              <a:t>para </a:t>
            </a:r>
            <a:r>
              <a:rPr lang="es-CL" sz="1400" spc="-480" dirty="0">
                <a:solidFill>
                  <a:srgbClr val="084681"/>
                </a:solidFill>
                <a:latin typeface="Verdana"/>
                <a:cs typeface="Verdana"/>
              </a:rPr>
              <a:t> </a:t>
            </a:r>
            <a:r>
              <a:rPr lang="es-CL" sz="1400" dirty="0">
                <a:solidFill>
                  <a:srgbClr val="084681"/>
                </a:solidFill>
                <a:latin typeface="Verdana"/>
                <a:cs typeface="Verdana"/>
              </a:rPr>
              <a:t>asegurar</a:t>
            </a:r>
            <a:r>
              <a:rPr lang="es-CL" sz="1400" spc="-30" dirty="0">
                <a:solidFill>
                  <a:srgbClr val="084681"/>
                </a:solidFill>
                <a:latin typeface="Verdana"/>
                <a:cs typeface="Verdana"/>
              </a:rPr>
              <a:t> la </a:t>
            </a:r>
            <a:r>
              <a:rPr lang="es-CL" sz="1400" dirty="0">
                <a:solidFill>
                  <a:srgbClr val="084681"/>
                </a:solidFill>
                <a:latin typeface="Verdana"/>
                <a:cs typeface="Verdana"/>
              </a:rPr>
              <a:t>operación</a:t>
            </a:r>
            <a:r>
              <a:rPr lang="es-CL" sz="1400" spc="-25" dirty="0">
                <a:solidFill>
                  <a:srgbClr val="084681"/>
                </a:solidFill>
                <a:latin typeface="Verdana"/>
                <a:cs typeface="Verdana"/>
              </a:rPr>
              <a:t> </a:t>
            </a:r>
            <a:r>
              <a:rPr lang="es-CL" sz="1400" dirty="0">
                <a:solidFill>
                  <a:srgbClr val="084681"/>
                </a:solidFill>
                <a:latin typeface="Verdana"/>
                <a:cs typeface="Verdana"/>
              </a:rPr>
              <a:t>adecuada</a:t>
            </a:r>
            <a:r>
              <a:rPr lang="es-CL" sz="1400" spc="-35" dirty="0">
                <a:solidFill>
                  <a:srgbClr val="084681"/>
                </a:solidFill>
                <a:latin typeface="Verdana"/>
                <a:cs typeface="Verdana"/>
              </a:rPr>
              <a:t> </a:t>
            </a:r>
            <a:r>
              <a:rPr lang="es-CL" sz="1400" dirty="0">
                <a:solidFill>
                  <a:srgbClr val="084681"/>
                </a:solidFill>
                <a:latin typeface="Verdana"/>
                <a:cs typeface="Verdana"/>
              </a:rPr>
              <a:t>del</a:t>
            </a:r>
            <a:r>
              <a:rPr lang="es-CL" sz="1400" spc="-15" dirty="0">
                <a:solidFill>
                  <a:srgbClr val="084681"/>
                </a:solidFill>
                <a:latin typeface="Verdana"/>
                <a:cs typeface="Verdana"/>
              </a:rPr>
              <a:t> </a:t>
            </a:r>
            <a:r>
              <a:rPr lang="es-CL" sz="1400" dirty="0">
                <a:solidFill>
                  <a:srgbClr val="084681"/>
                </a:solidFill>
                <a:latin typeface="Verdana"/>
                <a:cs typeface="Verdana"/>
              </a:rPr>
              <a:t>sistema</a:t>
            </a:r>
            <a:r>
              <a:rPr lang="es-CL" sz="1400" spc="-35" dirty="0">
                <a:solidFill>
                  <a:srgbClr val="084681"/>
                </a:solidFill>
                <a:latin typeface="Verdana"/>
                <a:cs typeface="Verdana"/>
              </a:rPr>
              <a:t> </a:t>
            </a:r>
            <a:r>
              <a:rPr lang="es-CL" sz="1400" dirty="0">
                <a:solidFill>
                  <a:srgbClr val="084681"/>
                </a:solidFill>
                <a:latin typeface="Verdana"/>
                <a:cs typeface="Verdana"/>
              </a:rPr>
              <a:t>y</a:t>
            </a:r>
            <a:r>
              <a:rPr lang="es-CL" sz="1400" spc="-20" dirty="0">
                <a:solidFill>
                  <a:srgbClr val="084681"/>
                </a:solidFill>
                <a:latin typeface="Verdana"/>
                <a:cs typeface="Verdana"/>
              </a:rPr>
              <a:t> </a:t>
            </a:r>
            <a:r>
              <a:rPr lang="es-CL" sz="1400" spc="-5" dirty="0">
                <a:solidFill>
                  <a:srgbClr val="084681"/>
                </a:solidFill>
                <a:latin typeface="Verdana"/>
                <a:cs typeface="Verdana"/>
              </a:rPr>
              <a:t>la </a:t>
            </a:r>
            <a:r>
              <a:rPr lang="es-CL" sz="1400" spc="-480" dirty="0">
                <a:solidFill>
                  <a:srgbClr val="084681"/>
                </a:solidFill>
                <a:latin typeface="Verdana"/>
                <a:cs typeface="Verdana"/>
              </a:rPr>
              <a:t> </a:t>
            </a:r>
            <a:r>
              <a:rPr lang="es-CL" sz="1400" dirty="0">
                <a:solidFill>
                  <a:srgbClr val="084681"/>
                </a:solidFill>
                <a:latin typeface="Verdana"/>
                <a:cs typeface="Verdana"/>
              </a:rPr>
              <a:t>continuidad</a:t>
            </a:r>
            <a:r>
              <a:rPr lang="es-CL" sz="1400" spc="-20" dirty="0">
                <a:solidFill>
                  <a:srgbClr val="084681"/>
                </a:solidFill>
                <a:latin typeface="Verdana"/>
                <a:cs typeface="Verdana"/>
              </a:rPr>
              <a:t> </a:t>
            </a:r>
            <a:r>
              <a:rPr lang="es-CL" sz="1400" dirty="0">
                <a:solidFill>
                  <a:srgbClr val="084681"/>
                </a:solidFill>
                <a:latin typeface="Verdana"/>
                <a:cs typeface="Verdana"/>
              </a:rPr>
              <a:t>del</a:t>
            </a:r>
            <a:r>
              <a:rPr lang="es-CL" sz="1400" spc="-20" dirty="0">
                <a:solidFill>
                  <a:srgbClr val="084681"/>
                </a:solidFill>
                <a:latin typeface="Verdana"/>
                <a:cs typeface="Verdana"/>
              </a:rPr>
              <a:t> 	</a:t>
            </a:r>
            <a:r>
              <a:rPr lang="es-CL" sz="1400" dirty="0">
                <a:solidFill>
                  <a:srgbClr val="084681"/>
                </a:solidFill>
                <a:latin typeface="Verdana"/>
                <a:cs typeface="Verdana"/>
              </a:rPr>
              <a:t>servicio.</a:t>
            </a:r>
            <a:endParaRPr lang="es-CL" sz="1400" spc="-5" dirty="0">
              <a:solidFill>
                <a:srgbClr val="084681"/>
              </a:solidFill>
              <a:latin typeface="Verdana"/>
              <a:cs typeface="Verdana"/>
            </a:endParaRPr>
          </a:p>
          <a:p>
            <a:pPr marL="354965" marR="5080" lvl="0" indent="-342900" algn="just">
              <a:spcBef>
                <a:spcPts val="105"/>
              </a:spcBef>
              <a:buFont typeface="+mj-lt"/>
              <a:buAutoNum type="arabicPeriod"/>
              <a:tabLst>
                <a:tab pos="354965" algn="l"/>
                <a:tab pos="355600" algn="l"/>
              </a:tabLst>
              <a:defRPr/>
            </a:pPr>
            <a:endParaRPr lang="es-CL" sz="1400" spc="-5" dirty="0">
              <a:solidFill>
                <a:srgbClr val="084681"/>
              </a:solidFill>
              <a:latin typeface="Verdana"/>
              <a:cs typeface="Verdana"/>
            </a:endParaRPr>
          </a:p>
          <a:p>
            <a:pPr marL="12065" marR="5080" lvl="0" algn="just">
              <a:spcBef>
                <a:spcPts val="105"/>
              </a:spcBef>
              <a:tabLst>
                <a:tab pos="354965" algn="l"/>
                <a:tab pos="355600" algn="l"/>
              </a:tabLst>
              <a:defRPr/>
            </a:pPr>
            <a:r>
              <a:rPr lang="es-CL" sz="1400" spc="-5" dirty="0">
                <a:solidFill>
                  <a:srgbClr val="084681"/>
                </a:solidFill>
                <a:latin typeface="Verdana"/>
                <a:cs typeface="Verdana"/>
              </a:rPr>
              <a:t>	</a:t>
            </a:r>
          </a:p>
        </p:txBody>
      </p:sp>
      <p:pic>
        <p:nvPicPr>
          <p:cNvPr id="10" name="Imagen 9">
            <a:extLst>
              <a:ext uri="{FF2B5EF4-FFF2-40B4-BE49-F238E27FC236}">
                <a16:creationId xmlns:a16="http://schemas.microsoft.com/office/drawing/2014/main" id="{AFA3FC70-C3C9-93E2-7C4C-908C563F6666}"/>
              </a:ext>
            </a:extLst>
          </p:cNvPr>
          <p:cNvPicPr>
            <a:picLocks noChangeAspect="1"/>
          </p:cNvPicPr>
          <p:nvPr/>
        </p:nvPicPr>
        <p:blipFill>
          <a:blip r:embed="rId3"/>
          <a:stretch>
            <a:fillRect/>
          </a:stretch>
        </p:blipFill>
        <p:spPr>
          <a:xfrm>
            <a:off x="6726021" y="2430672"/>
            <a:ext cx="3974537" cy="3879148"/>
          </a:xfrm>
          <a:prstGeom prst="rect">
            <a:avLst/>
          </a:prstGeom>
        </p:spPr>
      </p:pic>
    </p:spTree>
    <p:extLst>
      <p:ext uri="{BB962C8B-B14F-4D97-AF65-F5344CB8AC3E}">
        <p14:creationId xmlns:p14="http://schemas.microsoft.com/office/powerpoint/2010/main" val="5147738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F6CD4AB-A7C0-DE38-5D02-2821DE7DD6B3}"/>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1C91E1B2-D1CC-897C-2F95-D2DECACE2F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09118" y="0"/>
            <a:ext cx="2982881" cy="4720590"/>
          </a:xfrm>
          <a:prstGeom prst="rect">
            <a:avLst/>
          </a:prstGeom>
        </p:spPr>
      </p:pic>
      <p:sp>
        <p:nvSpPr>
          <p:cNvPr id="4" name="CuadroTexto 3">
            <a:extLst>
              <a:ext uri="{FF2B5EF4-FFF2-40B4-BE49-F238E27FC236}">
                <a16:creationId xmlns:a16="http://schemas.microsoft.com/office/drawing/2014/main" id="{857A3374-796E-402E-029C-E2F5056ED7E0}"/>
              </a:ext>
            </a:extLst>
          </p:cNvPr>
          <p:cNvSpPr txBox="1"/>
          <p:nvPr/>
        </p:nvSpPr>
        <p:spPr>
          <a:xfrm>
            <a:off x="994142" y="1960185"/>
            <a:ext cx="10618738" cy="400110"/>
          </a:xfrm>
          <a:prstGeom prst="rect">
            <a:avLst/>
          </a:prstGeom>
          <a:noFill/>
        </p:spPr>
        <p:txBody>
          <a:bodyPr wrap="square" rtlCol="0">
            <a:spAutoFit/>
          </a:bodyPr>
          <a:lstStyle/>
          <a:p>
            <a:r>
              <a:rPr lang="es-ES_tradnl" sz="2000" b="1" dirty="0">
                <a:solidFill>
                  <a:srgbClr val="1F84EC"/>
                </a:solidFill>
                <a:latin typeface="Verdana" panose="020B0604030504040204" pitchFamily="34" charset="0"/>
                <a:ea typeface="Verdana" panose="020B0604030504040204" pitchFamily="34" charset="0"/>
                <a:cs typeface="Verdana" panose="020B0604030504040204" pitchFamily="34" charset="0"/>
              </a:rPr>
              <a:t>Presupuesto 2027: Metodología de ingresos por financiamiento </a:t>
            </a:r>
          </a:p>
        </p:txBody>
      </p:sp>
      <p:sp>
        <p:nvSpPr>
          <p:cNvPr id="8" name="Rectángulo 7">
            <a:extLst>
              <a:ext uri="{FF2B5EF4-FFF2-40B4-BE49-F238E27FC236}">
                <a16:creationId xmlns:a16="http://schemas.microsoft.com/office/drawing/2014/main" id="{A88AD4B8-75AC-DA8C-2B06-5033E2ADEC3D}"/>
              </a:ext>
            </a:extLst>
          </p:cNvPr>
          <p:cNvSpPr/>
          <p:nvPr/>
        </p:nvSpPr>
        <p:spPr>
          <a:xfrm>
            <a:off x="738120" y="754744"/>
            <a:ext cx="5193063" cy="1016000"/>
          </a:xfrm>
          <a:prstGeom prst="rect">
            <a:avLst/>
          </a:prstGeom>
          <a:gradFill flip="none" rotWithShape="1">
            <a:gsLst>
              <a:gs pos="0">
                <a:srgbClr val="1F84EC">
                  <a:alpha val="0"/>
                </a:srgbClr>
              </a:gs>
              <a:gs pos="22000">
                <a:srgbClr val="1F84EC">
                  <a:alpha val="24123"/>
                </a:srgbClr>
              </a:gs>
              <a:gs pos="49000">
                <a:srgbClr val="1F84EC">
                  <a:alpha val="62338"/>
                </a:srgbClr>
              </a:gs>
              <a:gs pos="100000">
                <a:srgbClr val="1F84EC">
                  <a:alpha val="0"/>
                </a:srgbClr>
              </a:gs>
              <a:gs pos="78000">
                <a:srgbClr val="1F84EC">
                  <a:alpha val="24794"/>
                </a:srgb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3" name="CuadroTexto 2">
            <a:extLst>
              <a:ext uri="{FF2B5EF4-FFF2-40B4-BE49-F238E27FC236}">
                <a16:creationId xmlns:a16="http://schemas.microsoft.com/office/drawing/2014/main" id="{1E8EE6B4-97C9-25DC-6432-609FE0F53358}"/>
              </a:ext>
            </a:extLst>
          </p:cNvPr>
          <p:cNvSpPr txBox="1"/>
          <p:nvPr/>
        </p:nvSpPr>
        <p:spPr>
          <a:xfrm>
            <a:off x="898051" y="785690"/>
            <a:ext cx="4873199" cy="954107"/>
          </a:xfrm>
          <a:prstGeom prst="rect">
            <a:avLst/>
          </a:prstGeom>
          <a:noFill/>
        </p:spPr>
        <p:txBody>
          <a:bodyPr wrap="square" rtlCol="0">
            <a:spAutoFit/>
          </a:bodyPr>
          <a:lstStyle/>
          <a:p>
            <a:pPr algn="ctr"/>
            <a:r>
              <a:rPr lang="es-ES_tradnl" sz="2800" b="1" dirty="0">
                <a:solidFill>
                  <a:srgbClr val="253269"/>
                </a:solidFill>
                <a:latin typeface="gobCL" pitchFamily="2" charset="77"/>
                <a:ea typeface="Verdana" charset="0"/>
                <a:cs typeface="Verdana" charset="0"/>
              </a:rPr>
              <a:t>Gestión financiera y </a:t>
            </a:r>
          </a:p>
          <a:p>
            <a:pPr algn="ctr"/>
            <a:r>
              <a:rPr lang="es-ES_tradnl" sz="2800" b="1" dirty="0">
                <a:solidFill>
                  <a:srgbClr val="253269"/>
                </a:solidFill>
                <a:latin typeface="gobCL" pitchFamily="2" charset="77"/>
                <a:ea typeface="Verdana" charset="0"/>
                <a:cs typeface="Verdana" charset="0"/>
              </a:rPr>
              <a:t>ejecución presupuestaria</a:t>
            </a:r>
          </a:p>
        </p:txBody>
      </p:sp>
      <p:pic>
        <p:nvPicPr>
          <p:cNvPr id="6" name="Imagen 5">
            <a:extLst>
              <a:ext uri="{FF2B5EF4-FFF2-40B4-BE49-F238E27FC236}">
                <a16:creationId xmlns:a16="http://schemas.microsoft.com/office/drawing/2014/main" id="{CC6DE2D3-146B-1B87-49D6-E10AAA2BD1E0}"/>
              </a:ext>
            </a:extLst>
          </p:cNvPr>
          <p:cNvPicPr>
            <a:picLocks noChangeAspect="1"/>
          </p:cNvPicPr>
          <p:nvPr/>
        </p:nvPicPr>
        <p:blipFill>
          <a:blip r:embed="rId4"/>
          <a:stretch>
            <a:fillRect/>
          </a:stretch>
        </p:blipFill>
        <p:spPr>
          <a:xfrm>
            <a:off x="1526910" y="2360296"/>
            <a:ext cx="8488680" cy="3878904"/>
          </a:xfrm>
          <a:prstGeom prst="rect">
            <a:avLst/>
          </a:prstGeom>
        </p:spPr>
      </p:pic>
    </p:spTree>
    <p:extLst>
      <p:ext uri="{BB962C8B-B14F-4D97-AF65-F5344CB8AC3E}">
        <p14:creationId xmlns:p14="http://schemas.microsoft.com/office/powerpoint/2010/main" val="27174305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5908ED1-EA82-EAF0-688E-CBDA1DF17449}"/>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DFC4E5BD-4A8E-BDCD-18FB-0376CC07F3C5}"/>
              </a:ext>
            </a:extLst>
          </p:cNvPr>
          <p:cNvSpPr/>
          <p:nvPr/>
        </p:nvSpPr>
        <p:spPr>
          <a:xfrm>
            <a:off x="3068923" y="2421666"/>
            <a:ext cx="6268564" cy="707886"/>
          </a:xfrm>
          <a:prstGeom prst="rect">
            <a:avLst/>
          </a:prstGeom>
          <a:gradFill>
            <a:gsLst>
              <a:gs pos="0">
                <a:srgbClr val="1F84EC">
                  <a:alpha val="0"/>
                </a:srgbClr>
              </a:gs>
              <a:gs pos="22000">
                <a:srgbClr val="1F84EC">
                  <a:alpha val="24123"/>
                </a:srgbClr>
              </a:gs>
              <a:gs pos="49000">
                <a:srgbClr val="1F84EC">
                  <a:alpha val="62338"/>
                </a:srgbClr>
              </a:gs>
              <a:gs pos="100000">
                <a:srgbClr val="1F84EC">
                  <a:alpha val="0"/>
                </a:srgbClr>
              </a:gs>
              <a:gs pos="78000">
                <a:srgbClr val="1F84EC">
                  <a:alpha val="24794"/>
                </a:srgbClr>
              </a:gs>
            </a:gsLst>
            <a:lin ang="10800000" scaled="1"/>
          </a:gradFill>
        </p:spPr>
        <p:txBody>
          <a:bodyPr wrap="square">
            <a:spAutoFit/>
          </a:bodyPr>
          <a:lstStyle/>
          <a:p>
            <a:pPr algn="ctr"/>
            <a:r>
              <a:rPr lang="es-ES_tradnl" sz="4000" b="1" dirty="0">
                <a:solidFill>
                  <a:schemeClr val="bg1"/>
                </a:solidFill>
                <a:latin typeface="gobCL" pitchFamily="2" charset="77"/>
                <a:ea typeface="Verdana" charset="0"/>
                <a:cs typeface="Verdana" charset="0"/>
              </a:rPr>
              <a:t>Plan de Infraestructura</a:t>
            </a:r>
          </a:p>
        </p:txBody>
      </p:sp>
    </p:spTree>
    <p:extLst>
      <p:ext uri="{BB962C8B-B14F-4D97-AF65-F5344CB8AC3E}">
        <p14:creationId xmlns:p14="http://schemas.microsoft.com/office/powerpoint/2010/main" val="17442479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CFA0094-E82F-7A4A-26AE-046A966CE984}"/>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8BDF4DE3-9392-5394-3536-623E994A24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09118" y="0"/>
            <a:ext cx="2982881" cy="4720590"/>
          </a:xfrm>
          <a:prstGeom prst="rect">
            <a:avLst/>
          </a:prstGeom>
        </p:spPr>
      </p:pic>
      <p:sp>
        <p:nvSpPr>
          <p:cNvPr id="4" name="CuadroTexto 3">
            <a:extLst>
              <a:ext uri="{FF2B5EF4-FFF2-40B4-BE49-F238E27FC236}">
                <a16:creationId xmlns:a16="http://schemas.microsoft.com/office/drawing/2014/main" id="{02FF6B2A-84FC-8058-D142-AEE79198DEE9}"/>
              </a:ext>
            </a:extLst>
          </p:cNvPr>
          <p:cNvSpPr txBox="1"/>
          <p:nvPr/>
        </p:nvSpPr>
        <p:spPr>
          <a:xfrm>
            <a:off x="984114" y="2607991"/>
            <a:ext cx="5018255" cy="400110"/>
          </a:xfrm>
          <a:prstGeom prst="rect">
            <a:avLst/>
          </a:prstGeom>
          <a:noFill/>
        </p:spPr>
        <p:txBody>
          <a:bodyPr wrap="square" rtlCol="0">
            <a:spAutoFit/>
          </a:bodyPr>
          <a:lstStyle/>
          <a:p>
            <a:r>
              <a:rPr lang="es-ES_tradnl" sz="2000" b="1" dirty="0">
                <a:solidFill>
                  <a:srgbClr val="1F84EC"/>
                </a:solidFill>
                <a:latin typeface="Verdana" panose="020B0604030504040204" pitchFamily="34" charset="0"/>
                <a:ea typeface="Verdana" panose="020B0604030504040204" pitchFamily="34" charset="0"/>
                <a:cs typeface="Verdana" panose="020B0604030504040204" pitchFamily="34" charset="0"/>
              </a:rPr>
              <a:t>Levantamiento de necesidades:</a:t>
            </a:r>
          </a:p>
        </p:txBody>
      </p:sp>
      <p:sp>
        <p:nvSpPr>
          <p:cNvPr id="9" name="CuadroTexto 8">
            <a:extLst>
              <a:ext uri="{FF2B5EF4-FFF2-40B4-BE49-F238E27FC236}">
                <a16:creationId xmlns:a16="http://schemas.microsoft.com/office/drawing/2014/main" id="{68287A44-B278-EBFD-BA75-696AADEA545D}"/>
              </a:ext>
            </a:extLst>
          </p:cNvPr>
          <p:cNvSpPr txBox="1"/>
          <p:nvPr/>
        </p:nvSpPr>
        <p:spPr>
          <a:xfrm>
            <a:off x="1069338" y="3268008"/>
            <a:ext cx="7758778" cy="2585323"/>
          </a:xfrm>
          <a:prstGeom prst="rect">
            <a:avLst/>
          </a:prstGeom>
          <a:noFill/>
        </p:spPr>
        <p:txBody>
          <a:bodyPr wrap="square" rtlCol="0">
            <a:spAutoFit/>
          </a:bodyPr>
          <a:lstStyle/>
          <a:p>
            <a:pPr marL="285750" indent="-285750">
              <a:buFontTx/>
              <a:buChar char="-"/>
            </a:pPr>
            <a:r>
              <a:rPr lang="es-CL" dirty="0">
                <a:solidFill>
                  <a:srgbClr val="253269"/>
                </a:solidFill>
                <a:latin typeface="Verdana" panose="020B0604030504040204" pitchFamily="34" charset="0"/>
                <a:ea typeface="Verdana" panose="020B0604030504040204" pitchFamily="34" charset="0"/>
                <a:cs typeface="Verdana" panose="020B0604030504040204" pitchFamily="34" charset="0"/>
              </a:rPr>
              <a:t>Levantamiento de un catastro de la infraestructura de establecimientos educacionales </a:t>
            </a:r>
          </a:p>
          <a:p>
            <a:pPr marL="285750" indent="-285750">
              <a:buFontTx/>
              <a:buChar char="-"/>
            </a:pPr>
            <a:endParaRPr lang="es-CL" dirty="0">
              <a:solidFill>
                <a:srgbClr val="253269"/>
              </a:solidFill>
              <a:latin typeface="Verdana" panose="020B0604030504040204" pitchFamily="34" charset="0"/>
              <a:ea typeface="Verdana" panose="020B0604030504040204" pitchFamily="34" charset="0"/>
              <a:cs typeface="Verdana" panose="020B0604030504040204" pitchFamily="34" charset="0"/>
            </a:endParaRPr>
          </a:p>
          <a:p>
            <a:pPr marL="285750" indent="-285750">
              <a:buFontTx/>
              <a:buChar char="-"/>
            </a:pPr>
            <a:r>
              <a:rPr lang="es-CL" dirty="0">
                <a:solidFill>
                  <a:srgbClr val="253269"/>
                </a:solidFill>
                <a:latin typeface="Verdana" panose="020B0604030504040204" pitchFamily="34" charset="0"/>
                <a:ea typeface="Verdana" panose="020B0604030504040204" pitchFamily="34" charset="0"/>
                <a:cs typeface="Verdana" panose="020B0604030504040204" pitchFamily="34" charset="0"/>
              </a:rPr>
              <a:t>Detección de necesidades de cada comunidad </a:t>
            </a:r>
          </a:p>
          <a:p>
            <a:pPr marL="285750" indent="-285750">
              <a:buFontTx/>
              <a:buChar char="-"/>
            </a:pPr>
            <a:endParaRPr lang="es-CL" dirty="0">
              <a:solidFill>
                <a:srgbClr val="253269"/>
              </a:solidFill>
              <a:latin typeface="Verdana" panose="020B0604030504040204" pitchFamily="34" charset="0"/>
              <a:ea typeface="Verdana" panose="020B0604030504040204" pitchFamily="34" charset="0"/>
              <a:cs typeface="Verdana" panose="020B0604030504040204" pitchFamily="34" charset="0"/>
            </a:endParaRPr>
          </a:p>
          <a:p>
            <a:pPr marL="285750" indent="-285750">
              <a:buFontTx/>
              <a:buChar char="-"/>
            </a:pPr>
            <a:r>
              <a:rPr lang="es-CL" dirty="0">
                <a:solidFill>
                  <a:srgbClr val="253269"/>
                </a:solidFill>
                <a:latin typeface="Verdana" panose="020B0604030504040204" pitchFamily="34" charset="0"/>
                <a:ea typeface="Verdana" panose="020B0604030504040204" pitchFamily="34" charset="0"/>
                <a:cs typeface="Verdana" panose="020B0604030504040204" pitchFamily="34" charset="0"/>
              </a:rPr>
              <a:t>Desarrollo de un plan de infraestructura con acciones de corto, mediano y largo plazo</a:t>
            </a:r>
          </a:p>
          <a:p>
            <a:pPr marL="285750" indent="-285750">
              <a:buFontTx/>
              <a:buChar char="-"/>
            </a:pPr>
            <a:endParaRPr lang="es-CL" dirty="0">
              <a:solidFill>
                <a:srgbClr val="253269"/>
              </a:solidFill>
              <a:latin typeface="Verdana" panose="020B0604030504040204" pitchFamily="34" charset="0"/>
              <a:ea typeface="Verdana" panose="020B0604030504040204" pitchFamily="34" charset="0"/>
              <a:cs typeface="Verdana" panose="020B0604030504040204" pitchFamily="34" charset="0"/>
            </a:endParaRPr>
          </a:p>
          <a:p>
            <a:pPr marL="285750" indent="-285750">
              <a:buFontTx/>
              <a:buChar char="-"/>
            </a:pPr>
            <a:r>
              <a:rPr lang="es-CL" dirty="0">
                <a:solidFill>
                  <a:srgbClr val="253269"/>
                </a:solidFill>
                <a:latin typeface="Verdana" panose="020B0604030504040204" pitchFamily="34" charset="0"/>
                <a:ea typeface="Verdana" panose="020B0604030504040204" pitchFamily="34" charset="0"/>
                <a:cs typeface="Verdana" panose="020B0604030504040204" pitchFamily="34" charset="0"/>
              </a:rPr>
              <a:t>Priorizar situaciones urgentes</a:t>
            </a:r>
          </a:p>
        </p:txBody>
      </p:sp>
      <p:sp>
        <p:nvSpPr>
          <p:cNvPr id="8" name="Rectángulo 7">
            <a:extLst>
              <a:ext uri="{FF2B5EF4-FFF2-40B4-BE49-F238E27FC236}">
                <a16:creationId xmlns:a16="http://schemas.microsoft.com/office/drawing/2014/main" id="{9F31B971-D2D3-93BA-C152-8132E569CD7F}"/>
              </a:ext>
            </a:extLst>
          </p:cNvPr>
          <p:cNvSpPr/>
          <p:nvPr/>
        </p:nvSpPr>
        <p:spPr>
          <a:xfrm>
            <a:off x="902936" y="1108961"/>
            <a:ext cx="5193063" cy="1016000"/>
          </a:xfrm>
          <a:prstGeom prst="rect">
            <a:avLst/>
          </a:prstGeom>
          <a:gradFill flip="none" rotWithShape="1">
            <a:gsLst>
              <a:gs pos="0">
                <a:srgbClr val="1F84EC">
                  <a:alpha val="0"/>
                </a:srgbClr>
              </a:gs>
              <a:gs pos="22000">
                <a:srgbClr val="1F84EC">
                  <a:alpha val="24123"/>
                </a:srgbClr>
              </a:gs>
              <a:gs pos="49000">
                <a:srgbClr val="1F84EC">
                  <a:alpha val="62338"/>
                </a:srgbClr>
              </a:gs>
              <a:gs pos="100000">
                <a:srgbClr val="1F84EC">
                  <a:alpha val="0"/>
                </a:srgbClr>
              </a:gs>
              <a:gs pos="78000">
                <a:srgbClr val="1F84EC">
                  <a:alpha val="24794"/>
                </a:srgb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1" name="CuadroTexto 10">
            <a:extLst>
              <a:ext uri="{FF2B5EF4-FFF2-40B4-BE49-F238E27FC236}">
                <a16:creationId xmlns:a16="http://schemas.microsoft.com/office/drawing/2014/main" id="{B3DCCDEB-FFAF-A81E-A72A-4BD49C1B09E0}"/>
              </a:ext>
            </a:extLst>
          </p:cNvPr>
          <p:cNvSpPr txBox="1"/>
          <p:nvPr/>
        </p:nvSpPr>
        <p:spPr>
          <a:xfrm>
            <a:off x="1056643" y="1170854"/>
            <a:ext cx="4873199" cy="954107"/>
          </a:xfrm>
          <a:prstGeom prst="rect">
            <a:avLst/>
          </a:prstGeom>
          <a:noFill/>
        </p:spPr>
        <p:txBody>
          <a:bodyPr wrap="square" rtlCol="0">
            <a:spAutoFit/>
          </a:bodyPr>
          <a:lstStyle/>
          <a:p>
            <a:pPr algn="ctr"/>
            <a:r>
              <a:rPr lang="es-ES_tradnl" sz="2800" b="1" dirty="0">
                <a:solidFill>
                  <a:srgbClr val="253269"/>
                </a:solidFill>
                <a:latin typeface="gobCL" pitchFamily="2" charset="77"/>
                <a:ea typeface="Verdana" charset="0"/>
                <a:cs typeface="Verdana" charset="0"/>
              </a:rPr>
              <a:t>Infraestructura y Mantenimiento</a:t>
            </a:r>
          </a:p>
        </p:txBody>
      </p:sp>
    </p:spTree>
    <p:extLst>
      <p:ext uri="{BB962C8B-B14F-4D97-AF65-F5344CB8AC3E}">
        <p14:creationId xmlns:p14="http://schemas.microsoft.com/office/powerpoint/2010/main" val="15880248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030447E-5F04-D756-8E80-1DEE6B1486E2}"/>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35297A50-C8D8-0CA2-9DD9-49131B253B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09118" y="0"/>
            <a:ext cx="2982881" cy="4720590"/>
          </a:xfrm>
          <a:prstGeom prst="rect">
            <a:avLst/>
          </a:prstGeom>
        </p:spPr>
      </p:pic>
      <p:sp>
        <p:nvSpPr>
          <p:cNvPr id="4" name="CuadroTexto 3">
            <a:extLst>
              <a:ext uri="{FF2B5EF4-FFF2-40B4-BE49-F238E27FC236}">
                <a16:creationId xmlns:a16="http://schemas.microsoft.com/office/drawing/2014/main" id="{9AE4E71B-D4F3-9AD8-AC16-CFE2E4626EB5}"/>
              </a:ext>
            </a:extLst>
          </p:cNvPr>
          <p:cNvSpPr txBox="1"/>
          <p:nvPr/>
        </p:nvSpPr>
        <p:spPr>
          <a:xfrm>
            <a:off x="733594" y="2658095"/>
            <a:ext cx="6173144" cy="400110"/>
          </a:xfrm>
          <a:prstGeom prst="rect">
            <a:avLst/>
          </a:prstGeom>
          <a:noFill/>
        </p:spPr>
        <p:txBody>
          <a:bodyPr wrap="square" rtlCol="0">
            <a:spAutoFit/>
          </a:bodyPr>
          <a:lstStyle/>
          <a:p>
            <a:r>
              <a:rPr lang="es-ES_tradnl" sz="2000" b="1" dirty="0">
                <a:solidFill>
                  <a:srgbClr val="1F84EC"/>
                </a:solidFill>
                <a:latin typeface="Verdana" panose="020B0604030504040204" pitchFamily="34" charset="0"/>
                <a:ea typeface="Verdana" panose="020B0604030504040204" pitchFamily="34" charset="0"/>
                <a:cs typeface="Verdana" panose="020B0604030504040204" pitchFamily="34" charset="0"/>
              </a:rPr>
              <a:t>Acciones de corto y mediano plazo</a:t>
            </a:r>
          </a:p>
        </p:txBody>
      </p:sp>
      <p:sp>
        <p:nvSpPr>
          <p:cNvPr id="9" name="CuadroTexto 8">
            <a:extLst>
              <a:ext uri="{FF2B5EF4-FFF2-40B4-BE49-F238E27FC236}">
                <a16:creationId xmlns:a16="http://schemas.microsoft.com/office/drawing/2014/main" id="{FEA08F20-8CA0-3D77-4841-A34C915E8B77}"/>
              </a:ext>
            </a:extLst>
          </p:cNvPr>
          <p:cNvSpPr txBox="1"/>
          <p:nvPr/>
        </p:nvSpPr>
        <p:spPr>
          <a:xfrm>
            <a:off x="902936" y="3429000"/>
            <a:ext cx="4172312" cy="2031325"/>
          </a:xfrm>
          <a:prstGeom prst="rect">
            <a:avLst/>
          </a:prstGeom>
          <a:noFill/>
        </p:spPr>
        <p:txBody>
          <a:bodyPr wrap="square" rtlCol="0">
            <a:spAutoFit/>
          </a:bodyPr>
          <a:lstStyle/>
          <a:p>
            <a:pPr marL="285750" indent="-285750">
              <a:buFontTx/>
              <a:buChar char="-"/>
            </a:pPr>
            <a:r>
              <a:rPr lang="es-CL" dirty="0">
                <a:solidFill>
                  <a:srgbClr val="253269"/>
                </a:solidFill>
                <a:latin typeface="Verdana" panose="020B0604030504040204" pitchFamily="34" charset="0"/>
                <a:ea typeface="Verdana" panose="020B0604030504040204" pitchFamily="34" charset="0"/>
                <a:cs typeface="Verdana" panose="020B0604030504040204" pitchFamily="34" charset="0"/>
              </a:rPr>
              <a:t>Mantenimiento previo al inicio de cada año escolar</a:t>
            </a:r>
          </a:p>
          <a:p>
            <a:pPr marL="285750" indent="-285750">
              <a:buFontTx/>
              <a:buChar char="-"/>
            </a:pPr>
            <a:endParaRPr lang="es-CL" dirty="0">
              <a:solidFill>
                <a:srgbClr val="253269"/>
              </a:solidFill>
              <a:latin typeface="Verdana" panose="020B0604030504040204" pitchFamily="34" charset="0"/>
              <a:ea typeface="Verdana" panose="020B0604030504040204" pitchFamily="34" charset="0"/>
              <a:cs typeface="Verdana" panose="020B0604030504040204" pitchFamily="34" charset="0"/>
            </a:endParaRPr>
          </a:p>
          <a:p>
            <a:pPr marL="285750" indent="-285750">
              <a:buFontTx/>
              <a:buChar char="-"/>
            </a:pPr>
            <a:r>
              <a:rPr lang="es-CL" dirty="0">
                <a:solidFill>
                  <a:srgbClr val="253269"/>
                </a:solidFill>
                <a:latin typeface="Verdana" panose="020B0604030504040204" pitchFamily="34" charset="0"/>
                <a:ea typeface="Verdana" panose="020B0604030504040204" pitchFamily="34" charset="0"/>
                <a:cs typeface="Verdana" panose="020B0604030504040204" pitchFamily="34" charset="0"/>
              </a:rPr>
              <a:t>Proyectos de urgencia</a:t>
            </a:r>
          </a:p>
          <a:p>
            <a:pPr marL="285750" indent="-285750">
              <a:buFontTx/>
              <a:buChar char="-"/>
            </a:pPr>
            <a:endParaRPr lang="es-CL" dirty="0">
              <a:solidFill>
                <a:srgbClr val="253269"/>
              </a:solidFill>
              <a:latin typeface="Verdana" panose="020B0604030504040204" pitchFamily="34" charset="0"/>
              <a:ea typeface="Verdana" panose="020B0604030504040204" pitchFamily="34" charset="0"/>
              <a:cs typeface="Verdana" panose="020B0604030504040204" pitchFamily="34" charset="0"/>
            </a:endParaRPr>
          </a:p>
          <a:p>
            <a:pPr marL="285750" indent="-285750">
              <a:buFontTx/>
              <a:buChar char="-"/>
            </a:pPr>
            <a:r>
              <a:rPr lang="es-CL" dirty="0">
                <a:solidFill>
                  <a:srgbClr val="253269"/>
                </a:solidFill>
                <a:latin typeface="Verdana" panose="020B0604030504040204" pitchFamily="34" charset="0"/>
                <a:ea typeface="Verdana" panose="020B0604030504040204" pitchFamily="34" charset="0"/>
                <a:cs typeface="Verdana" panose="020B0604030504040204" pitchFamily="34" charset="0"/>
              </a:rPr>
              <a:t>Proyectos de conservación</a:t>
            </a:r>
          </a:p>
          <a:p>
            <a:pPr marL="285750" indent="-285750">
              <a:buFontTx/>
              <a:buChar char="-"/>
            </a:pPr>
            <a:endParaRPr lang="es-CL" dirty="0">
              <a:solidFill>
                <a:srgbClr val="253269"/>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21007121-130A-BC33-B3AF-EF6F685DE652}"/>
              </a:ext>
            </a:extLst>
          </p:cNvPr>
          <p:cNvSpPr/>
          <p:nvPr/>
        </p:nvSpPr>
        <p:spPr>
          <a:xfrm>
            <a:off x="902936" y="1108961"/>
            <a:ext cx="5193063" cy="1016000"/>
          </a:xfrm>
          <a:prstGeom prst="rect">
            <a:avLst/>
          </a:prstGeom>
          <a:gradFill flip="none" rotWithShape="1">
            <a:gsLst>
              <a:gs pos="0">
                <a:srgbClr val="1F84EC">
                  <a:alpha val="0"/>
                </a:srgbClr>
              </a:gs>
              <a:gs pos="22000">
                <a:srgbClr val="1F84EC">
                  <a:alpha val="24123"/>
                </a:srgbClr>
              </a:gs>
              <a:gs pos="49000">
                <a:srgbClr val="1F84EC">
                  <a:alpha val="62338"/>
                </a:srgbClr>
              </a:gs>
              <a:gs pos="100000">
                <a:srgbClr val="1F84EC">
                  <a:alpha val="0"/>
                </a:srgbClr>
              </a:gs>
              <a:gs pos="78000">
                <a:srgbClr val="1F84EC">
                  <a:alpha val="24794"/>
                </a:srgb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1" name="CuadroTexto 10">
            <a:extLst>
              <a:ext uri="{FF2B5EF4-FFF2-40B4-BE49-F238E27FC236}">
                <a16:creationId xmlns:a16="http://schemas.microsoft.com/office/drawing/2014/main" id="{9608E869-854A-BD3A-B515-F1F71C2130BB}"/>
              </a:ext>
            </a:extLst>
          </p:cNvPr>
          <p:cNvSpPr txBox="1"/>
          <p:nvPr/>
        </p:nvSpPr>
        <p:spPr>
          <a:xfrm>
            <a:off x="1056643" y="1170854"/>
            <a:ext cx="4873199" cy="954107"/>
          </a:xfrm>
          <a:prstGeom prst="rect">
            <a:avLst/>
          </a:prstGeom>
          <a:noFill/>
        </p:spPr>
        <p:txBody>
          <a:bodyPr wrap="square" rtlCol="0">
            <a:spAutoFit/>
          </a:bodyPr>
          <a:lstStyle/>
          <a:p>
            <a:pPr algn="ctr"/>
            <a:r>
              <a:rPr lang="es-ES_tradnl" sz="2800" b="1" dirty="0">
                <a:solidFill>
                  <a:srgbClr val="253269"/>
                </a:solidFill>
                <a:latin typeface="gobCL" pitchFamily="2" charset="77"/>
                <a:ea typeface="Verdana" charset="0"/>
                <a:cs typeface="Verdana" charset="0"/>
              </a:rPr>
              <a:t>Infraestructura y Mantenimiento</a:t>
            </a:r>
          </a:p>
        </p:txBody>
      </p:sp>
      <p:pic>
        <p:nvPicPr>
          <p:cNvPr id="6" name="Imagen 5">
            <a:extLst>
              <a:ext uri="{FF2B5EF4-FFF2-40B4-BE49-F238E27FC236}">
                <a16:creationId xmlns:a16="http://schemas.microsoft.com/office/drawing/2014/main" id="{2F8EE80B-DC66-640A-554F-102DD66FEBC7}"/>
              </a:ext>
            </a:extLst>
          </p:cNvPr>
          <p:cNvPicPr>
            <a:picLocks noChangeAspect="1"/>
          </p:cNvPicPr>
          <p:nvPr/>
        </p:nvPicPr>
        <p:blipFill>
          <a:blip r:embed="rId4"/>
          <a:stretch>
            <a:fillRect/>
          </a:stretch>
        </p:blipFill>
        <p:spPr>
          <a:xfrm>
            <a:off x="6671804" y="1569465"/>
            <a:ext cx="2860502" cy="3814002"/>
          </a:xfrm>
          <a:prstGeom prst="rect">
            <a:avLst/>
          </a:prstGeom>
        </p:spPr>
      </p:pic>
    </p:spTree>
    <p:extLst>
      <p:ext uri="{BB962C8B-B14F-4D97-AF65-F5344CB8AC3E}">
        <p14:creationId xmlns:p14="http://schemas.microsoft.com/office/powerpoint/2010/main" val="18047994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E3ABF61-2C84-1931-5556-484AD18D8480}"/>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6DAF32A1-93E4-D33F-D4F5-AC0223A604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09118" y="0"/>
            <a:ext cx="2982881" cy="4720590"/>
          </a:xfrm>
          <a:prstGeom prst="rect">
            <a:avLst/>
          </a:prstGeom>
        </p:spPr>
      </p:pic>
      <p:sp>
        <p:nvSpPr>
          <p:cNvPr id="4" name="CuadroTexto 3">
            <a:extLst>
              <a:ext uri="{FF2B5EF4-FFF2-40B4-BE49-F238E27FC236}">
                <a16:creationId xmlns:a16="http://schemas.microsoft.com/office/drawing/2014/main" id="{44217E99-1BBB-9AD2-A9BF-570A77A2D9C9}"/>
              </a:ext>
            </a:extLst>
          </p:cNvPr>
          <p:cNvSpPr txBox="1"/>
          <p:nvPr/>
        </p:nvSpPr>
        <p:spPr>
          <a:xfrm>
            <a:off x="984114" y="2607991"/>
            <a:ext cx="5018255" cy="400110"/>
          </a:xfrm>
          <a:prstGeom prst="rect">
            <a:avLst/>
          </a:prstGeom>
          <a:noFill/>
        </p:spPr>
        <p:txBody>
          <a:bodyPr wrap="square" rtlCol="0">
            <a:spAutoFit/>
          </a:bodyPr>
          <a:lstStyle/>
          <a:p>
            <a:r>
              <a:rPr lang="es-ES_tradnl" sz="2000" b="1" dirty="0">
                <a:solidFill>
                  <a:srgbClr val="1F84EC"/>
                </a:solidFill>
                <a:latin typeface="Verdana" panose="020B0604030504040204" pitchFamily="34" charset="0"/>
                <a:ea typeface="Verdana" panose="020B0604030504040204" pitchFamily="34" charset="0"/>
                <a:cs typeface="Verdana" panose="020B0604030504040204" pitchFamily="34" charset="0"/>
              </a:rPr>
              <a:t>Nuestro horizonte</a:t>
            </a:r>
          </a:p>
        </p:txBody>
      </p:sp>
      <p:sp>
        <p:nvSpPr>
          <p:cNvPr id="9" name="CuadroTexto 8">
            <a:extLst>
              <a:ext uri="{FF2B5EF4-FFF2-40B4-BE49-F238E27FC236}">
                <a16:creationId xmlns:a16="http://schemas.microsoft.com/office/drawing/2014/main" id="{D5D1ECB2-FE7B-7AE6-55B4-4A3839E01E41}"/>
              </a:ext>
            </a:extLst>
          </p:cNvPr>
          <p:cNvSpPr txBox="1"/>
          <p:nvPr/>
        </p:nvSpPr>
        <p:spPr>
          <a:xfrm>
            <a:off x="902935" y="3142212"/>
            <a:ext cx="8922709" cy="3416320"/>
          </a:xfrm>
          <a:prstGeom prst="rect">
            <a:avLst/>
          </a:prstGeom>
          <a:noFill/>
        </p:spPr>
        <p:txBody>
          <a:bodyPr wrap="square" rtlCol="0">
            <a:spAutoFit/>
          </a:bodyPr>
          <a:lstStyle/>
          <a:p>
            <a:pPr marL="285750" indent="-285750">
              <a:buFontTx/>
              <a:buChar char="-"/>
            </a:pPr>
            <a:r>
              <a:rPr lang="es-CL" dirty="0">
                <a:solidFill>
                  <a:srgbClr val="253269"/>
                </a:solidFill>
                <a:latin typeface="Verdana" panose="020B0604030504040204" pitchFamily="34" charset="0"/>
                <a:ea typeface="Verdana" panose="020B0604030504040204" pitchFamily="34" charset="0"/>
                <a:cs typeface="Verdana" panose="020B0604030504040204" pitchFamily="34" charset="0"/>
              </a:rPr>
              <a:t>Establecimientos que cumplan con todos los estándares de habitabilidad y seguridad</a:t>
            </a:r>
          </a:p>
          <a:p>
            <a:pPr marL="285750" indent="-285750">
              <a:buFontTx/>
              <a:buChar char="-"/>
            </a:pPr>
            <a:endParaRPr lang="es-CL" dirty="0">
              <a:solidFill>
                <a:srgbClr val="253269"/>
              </a:solidFill>
              <a:latin typeface="Verdana" panose="020B0604030504040204" pitchFamily="34" charset="0"/>
              <a:ea typeface="Verdana" panose="020B0604030504040204" pitchFamily="34" charset="0"/>
              <a:cs typeface="Verdana" panose="020B0604030504040204" pitchFamily="34" charset="0"/>
            </a:endParaRPr>
          </a:p>
          <a:p>
            <a:pPr marL="285750" indent="-285750">
              <a:buFontTx/>
              <a:buChar char="-"/>
            </a:pPr>
            <a:r>
              <a:rPr lang="es-CL" dirty="0">
                <a:solidFill>
                  <a:srgbClr val="253269"/>
                </a:solidFill>
                <a:latin typeface="Verdana" panose="020B0604030504040204" pitchFamily="34" charset="0"/>
                <a:ea typeface="Verdana" panose="020B0604030504040204" pitchFamily="34" charset="0"/>
                <a:cs typeface="Verdana" panose="020B0604030504040204" pitchFamily="34" charset="0"/>
              </a:rPr>
              <a:t>Incorporar criterios de eficiencia energética</a:t>
            </a:r>
          </a:p>
          <a:p>
            <a:pPr marL="285750" indent="-285750">
              <a:buFontTx/>
              <a:buChar char="-"/>
            </a:pPr>
            <a:endParaRPr lang="es-CL" dirty="0">
              <a:solidFill>
                <a:srgbClr val="253269"/>
              </a:solidFill>
              <a:latin typeface="Verdana" panose="020B0604030504040204" pitchFamily="34" charset="0"/>
              <a:ea typeface="Verdana" panose="020B0604030504040204" pitchFamily="34" charset="0"/>
              <a:cs typeface="Verdana" panose="020B0604030504040204" pitchFamily="34" charset="0"/>
            </a:endParaRPr>
          </a:p>
          <a:p>
            <a:pPr marL="285750" indent="-285750">
              <a:buFontTx/>
              <a:buChar char="-"/>
            </a:pPr>
            <a:r>
              <a:rPr lang="es-CL" dirty="0">
                <a:solidFill>
                  <a:srgbClr val="253269"/>
                </a:solidFill>
                <a:latin typeface="Verdana" panose="020B0604030504040204" pitchFamily="34" charset="0"/>
                <a:ea typeface="Verdana" panose="020B0604030504040204" pitchFamily="34" charset="0"/>
                <a:cs typeface="Verdana" panose="020B0604030504040204" pitchFamily="34" charset="0"/>
              </a:rPr>
              <a:t>Recuperación de espacios</a:t>
            </a:r>
          </a:p>
          <a:p>
            <a:pPr marL="285750" indent="-285750">
              <a:buFontTx/>
              <a:buChar char="-"/>
            </a:pPr>
            <a:endParaRPr lang="es-CL" dirty="0">
              <a:solidFill>
                <a:srgbClr val="253269"/>
              </a:solidFill>
              <a:latin typeface="Verdana" panose="020B0604030504040204" pitchFamily="34" charset="0"/>
              <a:ea typeface="Verdana" panose="020B0604030504040204" pitchFamily="34" charset="0"/>
              <a:cs typeface="Verdana" panose="020B0604030504040204" pitchFamily="34" charset="0"/>
            </a:endParaRPr>
          </a:p>
          <a:p>
            <a:pPr marL="285750" indent="-285750">
              <a:buFontTx/>
              <a:buChar char="-"/>
            </a:pPr>
            <a:r>
              <a:rPr lang="es-CL" dirty="0">
                <a:solidFill>
                  <a:srgbClr val="253269"/>
                </a:solidFill>
                <a:latin typeface="Verdana" panose="020B0604030504040204" pitchFamily="34" charset="0"/>
                <a:ea typeface="Verdana" panose="020B0604030504040204" pitchFamily="34" charset="0"/>
                <a:cs typeface="Verdana" panose="020B0604030504040204" pitchFamily="34" charset="0"/>
              </a:rPr>
              <a:t>Reposición de infraestructura obsoleta </a:t>
            </a:r>
          </a:p>
          <a:p>
            <a:pPr marL="285750" indent="-285750">
              <a:buFontTx/>
              <a:buChar char="-"/>
            </a:pPr>
            <a:endParaRPr lang="es-CL" dirty="0">
              <a:solidFill>
                <a:srgbClr val="253269"/>
              </a:solidFill>
              <a:latin typeface="Verdana" panose="020B0604030504040204" pitchFamily="34" charset="0"/>
              <a:ea typeface="Verdana" panose="020B0604030504040204" pitchFamily="34" charset="0"/>
              <a:cs typeface="Verdana" panose="020B0604030504040204" pitchFamily="34" charset="0"/>
            </a:endParaRPr>
          </a:p>
          <a:p>
            <a:pPr marL="285750" indent="-285750">
              <a:buFontTx/>
              <a:buChar char="-"/>
            </a:pPr>
            <a:r>
              <a:rPr lang="es-CL" dirty="0">
                <a:solidFill>
                  <a:srgbClr val="253269"/>
                </a:solidFill>
                <a:latin typeface="Verdana" panose="020B0604030504040204" pitchFamily="34" charset="0"/>
                <a:ea typeface="Verdana" panose="020B0604030504040204" pitchFamily="34" charset="0"/>
                <a:cs typeface="Verdana" panose="020B0604030504040204" pitchFamily="34" charset="0"/>
              </a:rPr>
              <a:t>Aumento de oferta pública</a:t>
            </a:r>
          </a:p>
          <a:p>
            <a:pPr marL="285750" indent="-285750">
              <a:buFontTx/>
              <a:buChar char="-"/>
            </a:pPr>
            <a:endParaRPr lang="es-CL" dirty="0">
              <a:solidFill>
                <a:srgbClr val="253269"/>
              </a:solidFill>
              <a:latin typeface="Verdana" panose="020B0604030504040204" pitchFamily="34" charset="0"/>
              <a:ea typeface="Verdana" panose="020B0604030504040204" pitchFamily="34" charset="0"/>
              <a:cs typeface="Verdana" panose="020B0604030504040204" pitchFamily="34" charset="0"/>
            </a:endParaRPr>
          </a:p>
          <a:p>
            <a:pPr marL="285750" indent="-285750">
              <a:buFontTx/>
              <a:buChar char="-"/>
            </a:pPr>
            <a:endParaRPr lang="es-CL" dirty="0">
              <a:solidFill>
                <a:srgbClr val="253269"/>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EC12B1BF-5DEA-AEEA-6691-3CA67CDA39D2}"/>
              </a:ext>
            </a:extLst>
          </p:cNvPr>
          <p:cNvSpPr/>
          <p:nvPr/>
        </p:nvSpPr>
        <p:spPr>
          <a:xfrm>
            <a:off x="902936" y="1108961"/>
            <a:ext cx="5193063" cy="1016000"/>
          </a:xfrm>
          <a:prstGeom prst="rect">
            <a:avLst/>
          </a:prstGeom>
          <a:gradFill flip="none" rotWithShape="1">
            <a:gsLst>
              <a:gs pos="0">
                <a:srgbClr val="1F84EC">
                  <a:alpha val="0"/>
                </a:srgbClr>
              </a:gs>
              <a:gs pos="22000">
                <a:srgbClr val="1F84EC">
                  <a:alpha val="24123"/>
                </a:srgbClr>
              </a:gs>
              <a:gs pos="49000">
                <a:srgbClr val="1F84EC">
                  <a:alpha val="62338"/>
                </a:srgbClr>
              </a:gs>
              <a:gs pos="100000">
                <a:srgbClr val="1F84EC">
                  <a:alpha val="0"/>
                </a:srgbClr>
              </a:gs>
              <a:gs pos="78000">
                <a:srgbClr val="1F84EC">
                  <a:alpha val="24794"/>
                </a:srgb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1" name="CuadroTexto 10">
            <a:extLst>
              <a:ext uri="{FF2B5EF4-FFF2-40B4-BE49-F238E27FC236}">
                <a16:creationId xmlns:a16="http://schemas.microsoft.com/office/drawing/2014/main" id="{5829F000-D3A5-47AC-A8E4-40D372845E59}"/>
              </a:ext>
            </a:extLst>
          </p:cNvPr>
          <p:cNvSpPr txBox="1"/>
          <p:nvPr/>
        </p:nvSpPr>
        <p:spPr>
          <a:xfrm>
            <a:off x="1056643" y="1170854"/>
            <a:ext cx="4873199" cy="954107"/>
          </a:xfrm>
          <a:prstGeom prst="rect">
            <a:avLst/>
          </a:prstGeom>
          <a:noFill/>
        </p:spPr>
        <p:txBody>
          <a:bodyPr wrap="square" rtlCol="0">
            <a:spAutoFit/>
          </a:bodyPr>
          <a:lstStyle/>
          <a:p>
            <a:pPr algn="ctr"/>
            <a:r>
              <a:rPr lang="es-ES_tradnl" sz="2800" b="1" dirty="0">
                <a:solidFill>
                  <a:srgbClr val="253269"/>
                </a:solidFill>
                <a:latin typeface="gobCL" pitchFamily="2" charset="77"/>
                <a:ea typeface="Verdana" charset="0"/>
                <a:cs typeface="Verdana" charset="0"/>
              </a:rPr>
              <a:t>Infraestructura y Mantenimiento</a:t>
            </a:r>
          </a:p>
        </p:txBody>
      </p:sp>
    </p:spTree>
    <p:extLst>
      <p:ext uri="{BB962C8B-B14F-4D97-AF65-F5344CB8AC3E}">
        <p14:creationId xmlns:p14="http://schemas.microsoft.com/office/powerpoint/2010/main" val="20619850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9F9F3DF-1675-128D-787B-82188B684C47}"/>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6FDFFAC0-D059-C370-CABB-B9697F8B89E7}"/>
              </a:ext>
            </a:extLst>
          </p:cNvPr>
          <p:cNvSpPr/>
          <p:nvPr/>
        </p:nvSpPr>
        <p:spPr>
          <a:xfrm>
            <a:off x="2961718" y="2459504"/>
            <a:ext cx="6268564" cy="707886"/>
          </a:xfrm>
          <a:prstGeom prst="rect">
            <a:avLst/>
          </a:prstGeom>
          <a:gradFill>
            <a:gsLst>
              <a:gs pos="0">
                <a:srgbClr val="1F84EC">
                  <a:alpha val="0"/>
                </a:srgbClr>
              </a:gs>
              <a:gs pos="22000">
                <a:srgbClr val="1F84EC">
                  <a:alpha val="24123"/>
                </a:srgbClr>
              </a:gs>
              <a:gs pos="49000">
                <a:srgbClr val="1F84EC">
                  <a:alpha val="62338"/>
                </a:srgbClr>
              </a:gs>
              <a:gs pos="100000">
                <a:srgbClr val="1F84EC">
                  <a:alpha val="0"/>
                </a:srgbClr>
              </a:gs>
              <a:gs pos="78000">
                <a:srgbClr val="1F84EC">
                  <a:alpha val="24794"/>
                </a:srgbClr>
              </a:gs>
            </a:gsLst>
            <a:lin ang="10800000" scaled="1"/>
          </a:gradFill>
        </p:spPr>
        <p:txBody>
          <a:bodyPr wrap="square">
            <a:spAutoFit/>
          </a:bodyPr>
          <a:lstStyle/>
          <a:p>
            <a:pPr algn="ctr"/>
            <a:r>
              <a:rPr lang="es-ES_tradnl" sz="4000" b="1" dirty="0">
                <a:solidFill>
                  <a:schemeClr val="bg1"/>
                </a:solidFill>
                <a:latin typeface="gobCL" pitchFamily="2" charset="77"/>
                <a:ea typeface="Verdana" charset="0"/>
                <a:cs typeface="Verdana" charset="0"/>
              </a:rPr>
              <a:t>Misión</a:t>
            </a:r>
          </a:p>
        </p:txBody>
      </p:sp>
    </p:spTree>
    <p:extLst>
      <p:ext uri="{BB962C8B-B14F-4D97-AF65-F5344CB8AC3E}">
        <p14:creationId xmlns:p14="http://schemas.microsoft.com/office/powerpoint/2010/main" val="11013260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7A3FA12-7277-7A2D-441E-9C4420B9D346}"/>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5BCB5D85-FF1E-5222-0CA4-8D3E4AF800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09118" y="0"/>
            <a:ext cx="2982881" cy="4720590"/>
          </a:xfrm>
          <a:prstGeom prst="rect">
            <a:avLst/>
          </a:prstGeom>
        </p:spPr>
      </p:pic>
      <p:cxnSp>
        <p:nvCxnSpPr>
          <p:cNvPr id="5" name="Conector recto 4">
            <a:extLst>
              <a:ext uri="{FF2B5EF4-FFF2-40B4-BE49-F238E27FC236}">
                <a16:creationId xmlns:a16="http://schemas.microsoft.com/office/drawing/2014/main" id="{14379765-C31B-8752-EB22-8A30E93F803D}"/>
              </a:ext>
            </a:extLst>
          </p:cNvPr>
          <p:cNvCxnSpPr>
            <a:cxnSpLocks/>
          </p:cNvCxnSpPr>
          <p:nvPr/>
        </p:nvCxnSpPr>
        <p:spPr>
          <a:xfrm>
            <a:off x="717885" y="3005130"/>
            <a:ext cx="2055795" cy="0"/>
          </a:xfrm>
          <a:prstGeom prst="line">
            <a:avLst/>
          </a:prstGeom>
          <a:ln w="76200">
            <a:solidFill>
              <a:srgbClr val="FF798A"/>
            </a:solidFill>
          </a:ln>
        </p:spPr>
        <p:style>
          <a:lnRef idx="1">
            <a:schemeClr val="accent1"/>
          </a:lnRef>
          <a:fillRef idx="0">
            <a:schemeClr val="accent1"/>
          </a:fillRef>
          <a:effectRef idx="0">
            <a:schemeClr val="accent1"/>
          </a:effectRef>
          <a:fontRef idx="minor">
            <a:schemeClr val="tx1"/>
          </a:fontRef>
        </p:style>
      </p:cxnSp>
      <p:sp>
        <p:nvSpPr>
          <p:cNvPr id="13" name="CuadroTexto 12">
            <a:extLst>
              <a:ext uri="{FF2B5EF4-FFF2-40B4-BE49-F238E27FC236}">
                <a16:creationId xmlns:a16="http://schemas.microsoft.com/office/drawing/2014/main" id="{9F6940F5-9A7D-D8F1-3CCE-49AF1BEC4A7A}"/>
              </a:ext>
            </a:extLst>
          </p:cNvPr>
          <p:cNvSpPr txBox="1"/>
          <p:nvPr/>
        </p:nvSpPr>
        <p:spPr>
          <a:xfrm>
            <a:off x="553233" y="3180352"/>
            <a:ext cx="10156520" cy="2529282"/>
          </a:xfrm>
          <a:prstGeom prst="rect">
            <a:avLst/>
          </a:prstGeom>
          <a:noFill/>
        </p:spPr>
        <p:txBody>
          <a:bodyPr wrap="square" rtlCol="0">
            <a:spAutoFit/>
          </a:bodyPr>
          <a:lstStyle/>
          <a:p>
            <a:pPr>
              <a:lnSpc>
                <a:spcPct val="150000"/>
              </a:lnSpc>
            </a:pPr>
            <a:r>
              <a:rPr lang="es-ES" dirty="0">
                <a:solidFill>
                  <a:srgbClr val="253269"/>
                </a:solidFill>
                <a:latin typeface="Verdana" panose="020B0604030504040204" pitchFamily="34" charset="0"/>
                <a:ea typeface="Verdana" panose="020B0604030504040204" pitchFamily="34" charset="0"/>
                <a:cs typeface="Verdana" panose="020B0604030504040204" pitchFamily="34" charset="0"/>
              </a:rPr>
              <a:t>Velar porque los establecimientos educacionales correspondientes al territorio provean el servicio educacional, en los niveles y modalidades que corresponda, con pertinencia local, en el marco de la Estrategia Nacional de Educación Pública y otras orientaciones y normativas emanadas, tanto de la propia Ley de Educación Pública, como del Ministerio de Educación</a:t>
            </a:r>
            <a:endParaRPr lang="es-CL" dirty="0">
              <a:solidFill>
                <a:srgbClr val="253269"/>
              </a:solidFill>
              <a:latin typeface="Verdana" panose="020B0604030504040204" pitchFamily="34" charset="0"/>
              <a:ea typeface="Verdana" panose="020B0604030504040204" pitchFamily="34" charset="0"/>
              <a:cs typeface="Verdana" panose="020B0604030504040204" pitchFamily="34" charset="0"/>
            </a:endParaRPr>
          </a:p>
          <a:p>
            <a:pPr>
              <a:lnSpc>
                <a:spcPct val="150000"/>
              </a:lnSpc>
            </a:pPr>
            <a:endParaRPr lang="es-CL" dirty="0">
              <a:solidFill>
                <a:srgbClr val="253269"/>
              </a:solidFill>
              <a:latin typeface="Verdana" panose="020B0604030504040204" pitchFamily="34" charset="0"/>
              <a:ea typeface="Verdana" panose="020B0604030504040204" pitchFamily="34" charset="0"/>
              <a:cs typeface="Verdana" panose="020B0604030504040204" pitchFamily="34" charset="0"/>
            </a:endParaRPr>
          </a:p>
        </p:txBody>
      </p:sp>
      <p:sp>
        <p:nvSpPr>
          <p:cNvPr id="15" name="CuadroTexto 14">
            <a:extLst>
              <a:ext uri="{FF2B5EF4-FFF2-40B4-BE49-F238E27FC236}">
                <a16:creationId xmlns:a16="http://schemas.microsoft.com/office/drawing/2014/main" id="{0AE6B17D-6EE1-C0FA-54D7-D0B68837226C}"/>
              </a:ext>
            </a:extLst>
          </p:cNvPr>
          <p:cNvSpPr txBox="1"/>
          <p:nvPr/>
        </p:nvSpPr>
        <p:spPr>
          <a:xfrm>
            <a:off x="553233" y="2295324"/>
            <a:ext cx="5152571" cy="584775"/>
          </a:xfrm>
          <a:prstGeom prst="rect">
            <a:avLst/>
          </a:prstGeom>
          <a:noFill/>
        </p:spPr>
        <p:txBody>
          <a:bodyPr wrap="square" rtlCol="0">
            <a:spAutoFit/>
          </a:bodyPr>
          <a:lstStyle/>
          <a:p>
            <a:r>
              <a:rPr lang="es-ES" sz="3200" dirty="0">
                <a:solidFill>
                  <a:srgbClr val="253269"/>
                </a:solidFill>
                <a:latin typeface="Verdana" panose="020B0604030504040204" pitchFamily="34" charset="0"/>
                <a:ea typeface="Verdana" panose="020B0604030504040204" pitchFamily="34" charset="0"/>
                <a:cs typeface="Verdana" panose="020B0604030504040204" pitchFamily="34" charset="0"/>
              </a:rPr>
              <a:t>Misión institucional</a:t>
            </a:r>
            <a:endParaRPr lang="es-ES_tradnl" sz="3200" b="1" dirty="0">
              <a:solidFill>
                <a:srgbClr val="253269"/>
              </a:solidFill>
              <a:latin typeface="gobCL" pitchFamily="2" charset="77"/>
              <a:ea typeface="Verdana" charset="0"/>
              <a:cs typeface="Verdana" charset="0"/>
            </a:endParaRPr>
          </a:p>
        </p:txBody>
      </p:sp>
    </p:spTree>
    <p:extLst>
      <p:ext uri="{BB962C8B-B14F-4D97-AF65-F5344CB8AC3E}">
        <p14:creationId xmlns:p14="http://schemas.microsoft.com/office/powerpoint/2010/main" val="23187003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8F64BF4-5C02-10BA-1D29-B36E790CDA4B}"/>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1D7DBB93-51E1-6DA5-F510-4EE2543C74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09118" y="0"/>
            <a:ext cx="2982881" cy="4720590"/>
          </a:xfrm>
          <a:prstGeom prst="rect">
            <a:avLst/>
          </a:prstGeom>
        </p:spPr>
      </p:pic>
      <p:cxnSp>
        <p:nvCxnSpPr>
          <p:cNvPr id="5" name="Conector recto 4">
            <a:extLst>
              <a:ext uri="{FF2B5EF4-FFF2-40B4-BE49-F238E27FC236}">
                <a16:creationId xmlns:a16="http://schemas.microsoft.com/office/drawing/2014/main" id="{758D9DA2-9F04-E321-B463-1B4BDF3F8063}"/>
              </a:ext>
            </a:extLst>
          </p:cNvPr>
          <p:cNvCxnSpPr>
            <a:cxnSpLocks/>
          </p:cNvCxnSpPr>
          <p:nvPr/>
        </p:nvCxnSpPr>
        <p:spPr>
          <a:xfrm>
            <a:off x="695732" y="1085743"/>
            <a:ext cx="2055795" cy="0"/>
          </a:xfrm>
          <a:prstGeom prst="line">
            <a:avLst/>
          </a:prstGeom>
          <a:ln w="76200">
            <a:solidFill>
              <a:srgbClr val="FF798A"/>
            </a:solidFill>
          </a:ln>
        </p:spPr>
        <p:style>
          <a:lnRef idx="1">
            <a:schemeClr val="accent1"/>
          </a:lnRef>
          <a:fillRef idx="0">
            <a:schemeClr val="accent1"/>
          </a:fillRef>
          <a:effectRef idx="0">
            <a:schemeClr val="accent1"/>
          </a:effectRef>
          <a:fontRef idx="minor">
            <a:schemeClr val="tx1"/>
          </a:fontRef>
        </p:style>
      </p:cxnSp>
      <p:sp>
        <p:nvSpPr>
          <p:cNvPr id="13" name="CuadroTexto 12">
            <a:extLst>
              <a:ext uri="{FF2B5EF4-FFF2-40B4-BE49-F238E27FC236}">
                <a16:creationId xmlns:a16="http://schemas.microsoft.com/office/drawing/2014/main" id="{C74AE972-4379-E17A-4EF1-5924754A6E51}"/>
              </a:ext>
            </a:extLst>
          </p:cNvPr>
          <p:cNvSpPr txBox="1"/>
          <p:nvPr/>
        </p:nvSpPr>
        <p:spPr>
          <a:xfrm>
            <a:off x="988769" y="1221288"/>
            <a:ext cx="9846245" cy="4474558"/>
          </a:xfrm>
          <a:prstGeom prst="rect">
            <a:avLst/>
          </a:prstGeom>
          <a:noFill/>
        </p:spPr>
        <p:txBody>
          <a:bodyPr wrap="square" rtlCol="0">
            <a:spAutoFit/>
          </a:bodyPr>
          <a:lstStyle/>
          <a:p>
            <a:pPr>
              <a:lnSpc>
                <a:spcPct val="150000"/>
              </a:lnSpc>
            </a:pPr>
            <a:r>
              <a:rPr lang="es-ES" sz="1600" dirty="0">
                <a:solidFill>
                  <a:srgbClr val="253269"/>
                </a:solidFill>
                <a:latin typeface="Verdana" panose="020B0604030504040204" pitchFamily="34" charset="0"/>
                <a:ea typeface="Verdana" panose="020B0604030504040204" pitchFamily="34" charset="0"/>
                <a:cs typeface="Verdana" panose="020B0604030504040204" pitchFamily="34" charset="0"/>
              </a:rPr>
              <a:t>Fortalecer la calidad de la educación pública, siguiendo las orientaciones rectoras de la Estrategia Nacional de Educación Pública y del Ministerio de Educación</a:t>
            </a:r>
          </a:p>
          <a:p>
            <a:pPr>
              <a:lnSpc>
                <a:spcPct val="150000"/>
              </a:lnSpc>
            </a:pPr>
            <a:r>
              <a:rPr lang="es-ES" sz="1600" dirty="0">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rPr>
              <a:t>Garantizar la trayectoria escolar, el aprendizaje de calidad y el desarrollo integral de todos los estudiantes en las aulas y establecimientos educacionales de las distintas modalidades y niveles de educación pública</a:t>
            </a:r>
            <a:endParaRPr lang="es-CL" sz="1600" dirty="0">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endParaRPr>
          </a:p>
          <a:p>
            <a:pPr>
              <a:lnSpc>
                <a:spcPct val="150000"/>
              </a:lnSpc>
            </a:pPr>
            <a:r>
              <a:rPr lang="es-ES" sz="1600" dirty="0">
                <a:solidFill>
                  <a:srgbClr val="253269"/>
                </a:solidFill>
                <a:latin typeface="Verdana" panose="020B0604030504040204" pitchFamily="34" charset="0"/>
                <a:ea typeface="Verdana" panose="020B0604030504040204" pitchFamily="34" charset="0"/>
                <a:cs typeface="Verdana" panose="020B0604030504040204" pitchFamily="34" charset="0"/>
              </a:rPr>
              <a:t>Velar por una adecuada cobertura del servicio educacional, de acuerdo con las particularidades del territorio, con una oferta pertinente al contexto local y acorde a las definiciones del currículum nacional</a:t>
            </a:r>
          </a:p>
          <a:p>
            <a:pPr>
              <a:lnSpc>
                <a:spcPct val="150000"/>
              </a:lnSpc>
            </a:pPr>
            <a:r>
              <a:rPr lang="es-ES" sz="1600" dirty="0">
                <a:solidFill>
                  <a:schemeClr val="accent1">
                    <a:lumMod val="75000"/>
                  </a:schemeClr>
                </a:solidFill>
                <a:latin typeface="Verdana" panose="020B0604030504040204" pitchFamily="34" charset="0"/>
                <a:ea typeface="Verdana" panose="020B0604030504040204" pitchFamily="34" charset="0"/>
                <a:cs typeface="Verdana" panose="020B0604030504040204" pitchFamily="34" charset="0"/>
              </a:rPr>
              <a:t>Extender los niveles de perfeccionamiento del liderazgo educativo, orientando acciones de desarrollo docente y directivo para los Establecimientos Educacionales</a:t>
            </a:r>
          </a:p>
          <a:p>
            <a:pPr>
              <a:lnSpc>
                <a:spcPct val="150000"/>
              </a:lnSpc>
            </a:pPr>
            <a:r>
              <a:rPr lang="es-ES" sz="1600" dirty="0">
                <a:solidFill>
                  <a:srgbClr val="253269"/>
                </a:solidFill>
                <a:latin typeface="Verdana" panose="020B0604030504040204" pitchFamily="34" charset="0"/>
                <a:ea typeface="Verdana" panose="020B0604030504040204" pitchFamily="34" charset="0"/>
                <a:cs typeface="Verdana" panose="020B0604030504040204" pitchFamily="34" charset="0"/>
              </a:rPr>
              <a:t>Garantizar la gestión eficaz, oportuna y eficiente de los recursos humanos, materiales y financieros del servicio y de los establecimientos educacionales de su dependencia</a:t>
            </a:r>
            <a:endParaRPr lang="es-CL" sz="1600" dirty="0">
              <a:solidFill>
                <a:srgbClr val="253269"/>
              </a:solidFill>
              <a:latin typeface="Verdana" panose="020B0604030504040204" pitchFamily="34" charset="0"/>
              <a:ea typeface="Verdana" panose="020B0604030504040204" pitchFamily="34" charset="0"/>
              <a:cs typeface="Verdana" panose="020B0604030504040204" pitchFamily="34" charset="0"/>
            </a:endParaRPr>
          </a:p>
        </p:txBody>
      </p:sp>
      <p:sp>
        <p:nvSpPr>
          <p:cNvPr id="15" name="CuadroTexto 14">
            <a:extLst>
              <a:ext uri="{FF2B5EF4-FFF2-40B4-BE49-F238E27FC236}">
                <a16:creationId xmlns:a16="http://schemas.microsoft.com/office/drawing/2014/main" id="{58193250-1AEC-3645-1B0D-E1C367766219}"/>
              </a:ext>
            </a:extLst>
          </p:cNvPr>
          <p:cNvSpPr txBox="1"/>
          <p:nvPr/>
        </p:nvSpPr>
        <p:spPr>
          <a:xfrm>
            <a:off x="695732" y="503485"/>
            <a:ext cx="5152571" cy="584775"/>
          </a:xfrm>
          <a:prstGeom prst="rect">
            <a:avLst/>
          </a:prstGeom>
          <a:noFill/>
        </p:spPr>
        <p:txBody>
          <a:bodyPr wrap="square" rtlCol="0">
            <a:spAutoFit/>
          </a:bodyPr>
          <a:lstStyle/>
          <a:p>
            <a:r>
              <a:rPr lang="es-ES_tradnl" sz="3200" b="1" dirty="0">
                <a:solidFill>
                  <a:srgbClr val="253269"/>
                </a:solidFill>
                <a:latin typeface="gobCL" pitchFamily="2" charset="77"/>
                <a:ea typeface="Verdana" charset="0"/>
                <a:cs typeface="Verdana" charset="0"/>
              </a:rPr>
              <a:t>Objetivos</a:t>
            </a:r>
          </a:p>
        </p:txBody>
      </p:sp>
      <p:sp>
        <p:nvSpPr>
          <p:cNvPr id="16" name="Estrella de 5 puntas 15">
            <a:extLst>
              <a:ext uri="{FF2B5EF4-FFF2-40B4-BE49-F238E27FC236}">
                <a16:creationId xmlns:a16="http://schemas.microsoft.com/office/drawing/2014/main" id="{41952ECB-168E-40F2-DEF5-3C5701E1E000}"/>
              </a:ext>
            </a:extLst>
          </p:cNvPr>
          <p:cNvSpPr/>
          <p:nvPr/>
        </p:nvSpPr>
        <p:spPr>
          <a:xfrm>
            <a:off x="774467" y="1394328"/>
            <a:ext cx="214302" cy="214302"/>
          </a:xfrm>
          <a:prstGeom prst="star5">
            <a:avLst>
              <a:gd name="adj" fmla="val 20838"/>
              <a:gd name="hf" fmla="val 105146"/>
              <a:gd name="vf" fmla="val 110557"/>
            </a:avLst>
          </a:prstGeom>
          <a:solidFill>
            <a:srgbClr val="253269"/>
          </a:solidFill>
          <a:ln w="9525">
            <a:solidFill>
              <a:srgbClr val="252F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7" name="Estrella de 5 puntas 16">
            <a:extLst>
              <a:ext uri="{FF2B5EF4-FFF2-40B4-BE49-F238E27FC236}">
                <a16:creationId xmlns:a16="http://schemas.microsoft.com/office/drawing/2014/main" id="{DC426469-A09F-7FFF-E6BA-1C89D1A86EAB}"/>
              </a:ext>
            </a:extLst>
          </p:cNvPr>
          <p:cNvSpPr/>
          <p:nvPr/>
        </p:nvSpPr>
        <p:spPr>
          <a:xfrm>
            <a:off x="768768" y="2092255"/>
            <a:ext cx="214302" cy="214302"/>
          </a:xfrm>
          <a:prstGeom prst="star5">
            <a:avLst>
              <a:gd name="adj" fmla="val 20838"/>
              <a:gd name="hf" fmla="val 105146"/>
              <a:gd name="vf" fmla="val 110557"/>
            </a:avLst>
          </a:prstGeom>
          <a:solidFill>
            <a:srgbClr val="253269"/>
          </a:solidFill>
          <a:ln w="9525">
            <a:solidFill>
              <a:srgbClr val="252F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8" name="Estrella de 5 puntas 17">
            <a:extLst>
              <a:ext uri="{FF2B5EF4-FFF2-40B4-BE49-F238E27FC236}">
                <a16:creationId xmlns:a16="http://schemas.microsoft.com/office/drawing/2014/main" id="{1FD006A5-335D-D0C0-20BA-6E4ADFD47ACF}"/>
              </a:ext>
            </a:extLst>
          </p:cNvPr>
          <p:cNvSpPr/>
          <p:nvPr/>
        </p:nvSpPr>
        <p:spPr>
          <a:xfrm>
            <a:off x="787200" y="3197333"/>
            <a:ext cx="214302" cy="214302"/>
          </a:xfrm>
          <a:prstGeom prst="star5">
            <a:avLst>
              <a:gd name="adj" fmla="val 20838"/>
              <a:gd name="hf" fmla="val 105146"/>
              <a:gd name="vf" fmla="val 110557"/>
            </a:avLst>
          </a:prstGeom>
          <a:solidFill>
            <a:srgbClr val="253269"/>
          </a:solidFill>
          <a:ln w="9525">
            <a:solidFill>
              <a:srgbClr val="252F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pic>
        <p:nvPicPr>
          <p:cNvPr id="4" name="Imagen 3">
            <a:extLst>
              <a:ext uri="{FF2B5EF4-FFF2-40B4-BE49-F238E27FC236}">
                <a16:creationId xmlns:a16="http://schemas.microsoft.com/office/drawing/2014/main" id="{26412D15-DEC5-A61C-72BF-094232F67F02}"/>
              </a:ext>
            </a:extLst>
          </p:cNvPr>
          <p:cNvPicPr>
            <a:picLocks noChangeAspect="1"/>
          </p:cNvPicPr>
          <p:nvPr/>
        </p:nvPicPr>
        <p:blipFill>
          <a:blip r:embed="rId4"/>
          <a:stretch>
            <a:fillRect/>
          </a:stretch>
        </p:blipFill>
        <p:spPr>
          <a:xfrm>
            <a:off x="732209" y="4247531"/>
            <a:ext cx="249958" cy="256054"/>
          </a:xfrm>
          <a:prstGeom prst="rect">
            <a:avLst/>
          </a:prstGeom>
        </p:spPr>
      </p:pic>
      <p:pic>
        <p:nvPicPr>
          <p:cNvPr id="7" name="Imagen 6">
            <a:extLst>
              <a:ext uri="{FF2B5EF4-FFF2-40B4-BE49-F238E27FC236}">
                <a16:creationId xmlns:a16="http://schemas.microsoft.com/office/drawing/2014/main" id="{9FC7480C-DA67-3658-72F8-A4FE2809ED6A}"/>
              </a:ext>
            </a:extLst>
          </p:cNvPr>
          <p:cNvPicPr>
            <a:picLocks noChangeAspect="1"/>
          </p:cNvPicPr>
          <p:nvPr/>
        </p:nvPicPr>
        <p:blipFill>
          <a:blip r:embed="rId4"/>
          <a:stretch>
            <a:fillRect/>
          </a:stretch>
        </p:blipFill>
        <p:spPr>
          <a:xfrm>
            <a:off x="787200" y="4945458"/>
            <a:ext cx="249958" cy="256054"/>
          </a:xfrm>
          <a:prstGeom prst="rect">
            <a:avLst/>
          </a:prstGeom>
        </p:spPr>
      </p:pic>
    </p:spTree>
    <p:extLst>
      <p:ext uri="{BB962C8B-B14F-4D97-AF65-F5344CB8AC3E}">
        <p14:creationId xmlns:p14="http://schemas.microsoft.com/office/powerpoint/2010/main" val="32088860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3E6FD346-85DC-9464-13B3-2A11EEFE6B70}"/>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2CADBE61-2D3A-7FEE-0391-AC4D6E60A9CB}"/>
              </a:ext>
            </a:extLst>
          </p:cNvPr>
          <p:cNvSpPr/>
          <p:nvPr/>
        </p:nvSpPr>
        <p:spPr>
          <a:xfrm>
            <a:off x="2961718" y="2459504"/>
            <a:ext cx="6268564" cy="1323439"/>
          </a:xfrm>
          <a:prstGeom prst="rect">
            <a:avLst/>
          </a:prstGeom>
          <a:gradFill>
            <a:gsLst>
              <a:gs pos="0">
                <a:srgbClr val="1F84EC">
                  <a:alpha val="0"/>
                </a:srgbClr>
              </a:gs>
              <a:gs pos="22000">
                <a:srgbClr val="1F84EC">
                  <a:alpha val="24123"/>
                </a:srgbClr>
              </a:gs>
              <a:gs pos="49000">
                <a:srgbClr val="1F84EC">
                  <a:alpha val="62338"/>
                </a:srgbClr>
              </a:gs>
              <a:gs pos="100000">
                <a:srgbClr val="1F84EC">
                  <a:alpha val="0"/>
                </a:srgbClr>
              </a:gs>
              <a:gs pos="78000">
                <a:srgbClr val="1F84EC">
                  <a:alpha val="24794"/>
                </a:srgbClr>
              </a:gs>
            </a:gsLst>
            <a:lin ang="10800000" scaled="1"/>
          </a:gradFill>
        </p:spPr>
        <p:txBody>
          <a:bodyPr wrap="square">
            <a:spAutoFit/>
          </a:bodyPr>
          <a:lstStyle/>
          <a:p>
            <a:pPr algn="ctr"/>
            <a:r>
              <a:rPr lang="es-ES_tradnl" sz="4000" b="1" dirty="0">
                <a:solidFill>
                  <a:schemeClr val="bg1"/>
                </a:solidFill>
                <a:latin typeface="gobCL" pitchFamily="2" charset="77"/>
                <a:ea typeface="Verdana" charset="0"/>
                <a:cs typeface="Verdana" charset="0"/>
              </a:rPr>
              <a:t>BUENAS NOTICIAS DE LA EDUCACIÓN PÚBLICA</a:t>
            </a:r>
          </a:p>
        </p:txBody>
      </p:sp>
    </p:spTree>
    <p:extLst>
      <p:ext uri="{BB962C8B-B14F-4D97-AF65-F5344CB8AC3E}">
        <p14:creationId xmlns:p14="http://schemas.microsoft.com/office/powerpoint/2010/main" val="2717910464"/>
      </p:ext>
    </p:extLst>
  </p:cSld>
  <p:clrMapOvr>
    <a:masterClrMapping/>
  </p:clrMapOvr>
  <p:extLst>
    <p:ext uri="{6950BFC3-D8DA-4A85-94F7-54DA5524770B}">
      <p188:commentRel xmlns:p188="http://schemas.microsoft.com/office/powerpoint/2018/8/main" r:id="rId2"/>
    </p:ext>
  </p:extLs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92E8CE48-08DE-9DE0-91E5-6FFF965FD840}"/>
              </a:ext>
            </a:extLst>
          </p:cNvPr>
          <p:cNvSpPr txBox="1"/>
          <p:nvPr/>
        </p:nvSpPr>
        <p:spPr>
          <a:xfrm>
            <a:off x="1054618" y="937863"/>
            <a:ext cx="1969240" cy="830997"/>
          </a:xfrm>
          <a:prstGeom prst="rect">
            <a:avLst/>
          </a:prstGeom>
          <a:noFill/>
        </p:spPr>
        <p:txBody>
          <a:bodyPr wrap="square" rtlCol="0">
            <a:spAutoFit/>
          </a:bodyPr>
          <a:lstStyle/>
          <a:p>
            <a:r>
              <a:rPr lang="es-ES_tradnl" sz="2400" b="1" dirty="0">
                <a:solidFill>
                  <a:srgbClr val="253269"/>
                </a:solidFill>
                <a:latin typeface="gobCL" pitchFamily="2" charset="77"/>
                <a:ea typeface="Verdana" charset="0"/>
                <a:cs typeface="Verdana" charset="0"/>
              </a:rPr>
              <a:t>Estructura del sistema</a:t>
            </a:r>
            <a:endParaRPr lang="es-ES_tradnl" sz="1600" b="1" dirty="0">
              <a:solidFill>
                <a:srgbClr val="253269"/>
              </a:solidFill>
              <a:latin typeface="gobCL" pitchFamily="2" charset="77"/>
              <a:ea typeface="Verdana" charset="0"/>
              <a:cs typeface="Verdana" charset="0"/>
            </a:endParaRPr>
          </a:p>
        </p:txBody>
      </p:sp>
      <p:pic>
        <p:nvPicPr>
          <p:cNvPr id="2" name="Imagen 1">
            <a:extLst>
              <a:ext uri="{FF2B5EF4-FFF2-40B4-BE49-F238E27FC236}">
                <a16:creationId xmlns:a16="http://schemas.microsoft.com/office/drawing/2014/main" id="{A22E14A4-7213-2E4E-8B03-41967437D59D}"/>
              </a:ext>
            </a:extLst>
          </p:cNvPr>
          <p:cNvPicPr>
            <a:picLocks noChangeAspect="1"/>
          </p:cNvPicPr>
          <p:nvPr/>
        </p:nvPicPr>
        <p:blipFill>
          <a:blip r:embed="rId3"/>
          <a:stretch>
            <a:fillRect/>
          </a:stretch>
        </p:blipFill>
        <p:spPr>
          <a:xfrm>
            <a:off x="1982068" y="1483632"/>
            <a:ext cx="8227864" cy="4349262"/>
          </a:xfrm>
          <a:prstGeom prst="rect">
            <a:avLst/>
          </a:prstGeom>
        </p:spPr>
      </p:pic>
      <p:sp>
        <p:nvSpPr>
          <p:cNvPr id="4" name="Estrella de 5 puntas 3">
            <a:extLst>
              <a:ext uri="{FF2B5EF4-FFF2-40B4-BE49-F238E27FC236}">
                <a16:creationId xmlns:a16="http://schemas.microsoft.com/office/drawing/2014/main" id="{34DCE1B2-1CE7-28D1-DD7E-8284EF0DB3F1}"/>
              </a:ext>
            </a:extLst>
          </p:cNvPr>
          <p:cNvSpPr/>
          <p:nvPr/>
        </p:nvSpPr>
        <p:spPr>
          <a:xfrm>
            <a:off x="1125171" y="1691163"/>
            <a:ext cx="136358" cy="136358"/>
          </a:xfrm>
          <a:prstGeom prst="star5">
            <a:avLst>
              <a:gd name="adj" fmla="val 20838"/>
              <a:gd name="hf" fmla="val 105146"/>
              <a:gd name="vf" fmla="val 110557"/>
            </a:avLst>
          </a:prstGeom>
          <a:noFill/>
          <a:ln w="9525">
            <a:solidFill>
              <a:srgbClr val="252F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cxnSp>
        <p:nvCxnSpPr>
          <p:cNvPr id="7" name="Conector recto 6">
            <a:extLst>
              <a:ext uri="{FF2B5EF4-FFF2-40B4-BE49-F238E27FC236}">
                <a16:creationId xmlns:a16="http://schemas.microsoft.com/office/drawing/2014/main" id="{B7AFC384-9E33-B2B3-D231-2C51FE3B608F}"/>
              </a:ext>
            </a:extLst>
          </p:cNvPr>
          <p:cNvCxnSpPr>
            <a:cxnSpLocks/>
          </p:cNvCxnSpPr>
          <p:nvPr/>
        </p:nvCxnSpPr>
        <p:spPr>
          <a:xfrm>
            <a:off x="1299394" y="1773841"/>
            <a:ext cx="1317057" cy="0"/>
          </a:xfrm>
          <a:prstGeom prst="line">
            <a:avLst/>
          </a:prstGeom>
          <a:ln w="9525">
            <a:solidFill>
              <a:srgbClr val="252F64"/>
            </a:solidFill>
          </a:ln>
        </p:spPr>
        <p:style>
          <a:lnRef idx="1">
            <a:schemeClr val="accent1"/>
          </a:lnRef>
          <a:fillRef idx="0">
            <a:schemeClr val="accent1"/>
          </a:fillRef>
          <a:effectRef idx="0">
            <a:schemeClr val="accent1"/>
          </a:effectRef>
          <a:fontRef idx="minor">
            <a:schemeClr val="tx1"/>
          </a:fontRef>
        </p:style>
      </p:cxnSp>
      <p:pic>
        <p:nvPicPr>
          <p:cNvPr id="11" name="Imagen 10">
            <a:extLst>
              <a:ext uri="{FF2B5EF4-FFF2-40B4-BE49-F238E27FC236}">
                <a16:creationId xmlns:a16="http://schemas.microsoft.com/office/drawing/2014/main" id="{2C80A0DC-1953-6C57-90D8-FF7C695002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44110" y="1"/>
            <a:ext cx="3947890" cy="2847372"/>
          </a:xfrm>
          <a:prstGeom prst="rect">
            <a:avLst/>
          </a:prstGeom>
        </p:spPr>
      </p:pic>
    </p:spTree>
    <p:extLst>
      <p:ext uri="{BB962C8B-B14F-4D97-AF65-F5344CB8AC3E}">
        <p14:creationId xmlns:p14="http://schemas.microsoft.com/office/powerpoint/2010/main" val="2830419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F6FFA72-0EAF-9D75-08BC-2BC1B01DF8B1}"/>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B44BD512-2613-9979-42F0-D82018CEA9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50550" y="0"/>
            <a:ext cx="2982881" cy="4720590"/>
          </a:xfrm>
          <a:prstGeom prst="rect">
            <a:avLst/>
          </a:prstGeom>
        </p:spPr>
      </p:pic>
      <p:sp>
        <p:nvSpPr>
          <p:cNvPr id="9" name="CuadroTexto 8">
            <a:extLst>
              <a:ext uri="{FF2B5EF4-FFF2-40B4-BE49-F238E27FC236}">
                <a16:creationId xmlns:a16="http://schemas.microsoft.com/office/drawing/2014/main" id="{42F5DB34-B3E7-41BE-2471-3445ECC89626}"/>
              </a:ext>
            </a:extLst>
          </p:cNvPr>
          <p:cNvSpPr txBox="1"/>
          <p:nvPr/>
        </p:nvSpPr>
        <p:spPr>
          <a:xfrm>
            <a:off x="1056643" y="1856809"/>
            <a:ext cx="5193062" cy="3693319"/>
          </a:xfrm>
          <a:prstGeom prst="rect">
            <a:avLst/>
          </a:prstGeom>
          <a:noFill/>
        </p:spPr>
        <p:txBody>
          <a:bodyPr wrap="square" rtlCol="0">
            <a:spAutoFit/>
          </a:bodyPr>
          <a:lstStyle/>
          <a:p>
            <a:pPr marL="285750" indent="-285750">
              <a:buFontTx/>
              <a:buChar char="-"/>
            </a:pPr>
            <a:r>
              <a:rPr lang="es-ES" dirty="0">
                <a:solidFill>
                  <a:srgbClr val="253269"/>
                </a:solidFill>
                <a:latin typeface="Verdana" panose="020B0604030504040204" pitchFamily="34" charset="0"/>
                <a:ea typeface="Verdana" panose="020B0604030504040204" pitchFamily="34" charset="0"/>
                <a:cs typeface="Verdana" panose="020B0604030504040204" pitchFamily="34" charset="0"/>
              </a:rPr>
              <a:t>La asistencia promedio en los SLEP aumentó 3,2 puntos porcentuales entre 2022 y 2024, superando incluso el repunte nacional de todo el sistema educativo y alcanzando niveles superiores a los registrados antes de la pandemia</a:t>
            </a:r>
          </a:p>
          <a:p>
            <a:pPr marL="285750" indent="-285750">
              <a:buFontTx/>
              <a:buChar char="-"/>
            </a:pPr>
            <a:r>
              <a:rPr lang="es-ES" dirty="0">
                <a:solidFill>
                  <a:srgbClr val="253269"/>
                </a:solidFill>
                <a:latin typeface="Verdana" panose="020B0604030504040204" pitchFamily="34" charset="0"/>
                <a:ea typeface="Verdana" panose="020B0604030504040204" pitchFamily="34" charset="0"/>
                <a:cs typeface="Verdana" panose="020B0604030504040204" pitchFamily="34" charset="0"/>
              </a:rPr>
              <a:t>Los SLEP redujeron la tasa de desvinculación en un 22%, superando el repunte nacional que fue de 18%, alcanzando su nivel más bajo desde que existe registro, ubicándose en 1,5% en 2024</a:t>
            </a:r>
            <a:endParaRPr lang="es-CL" dirty="0">
              <a:solidFill>
                <a:srgbClr val="253269"/>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891A277E-FEAE-80AE-DC35-792B93792037}"/>
              </a:ext>
            </a:extLst>
          </p:cNvPr>
          <p:cNvSpPr/>
          <p:nvPr/>
        </p:nvSpPr>
        <p:spPr>
          <a:xfrm>
            <a:off x="654518" y="840808"/>
            <a:ext cx="5193063" cy="1016000"/>
          </a:xfrm>
          <a:prstGeom prst="rect">
            <a:avLst/>
          </a:prstGeom>
          <a:gradFill flip="none" rotWithShape="1">
            <a:gsLst>
              <a:gs pos="0">
                <a:srgbClr val="1F84EC">
                  <a:alpha val="0"/>
                </a:srgbClr>
              </a:gs>
              <a:gs pos="22000">
                <a:srgbClr val="1F84EC">
                  <a:alpha val="24123"/>
                </a:srgbClr>
              </a:gs>
              <a:gs pos="49000">
                <a:srgbClr val="1F84EC">
                  <a:alpha val="62338"/>
                </a:srgbClr>
              </a:gs>
              <a:gs pos="100000">
                <a:srgbClr val="1F84EC">
                  <a:alpha val="0"/>
                </a:srgbClr>
              </a:gs>
              <a:gs pos="78000">
                <a:srgbClr val="1F84EC">
                  <a:alpha val="24794"/>
                </a:srgb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1" name="CuadroTexto 10">
            <a:extLst>
              <a:ext uri="{FF2B5EF4-FFF2-40B4-BE49-F238E27FC236}">
                <a16:creationId xmlns:a16="http://schemas.microsoft.com/office/drawing/2014/main" id="{10A455F3-587C-35AD-9507-57735C582CF8}"/>
              </a:ext>
            </a:extLst>
          </p:cNvPr>
          <p:cNvSpPr txBox="1"/>
          <p:nvPr/>
        </p:nvSpPr>
        <p:spPr>
          <a:xfrm>
            <a:off x="974382" y="1087198"/>
            <a:ext cx="4873199" cy="523220"/>
          </a:xfrm>
          <a:prstGeom prst="rect">
            <a:avLst/>
          </a:prstGeom>
          <a:noFill/>
        </p:spPr>
        <p:txBody>
          <a:bodyPr wrap="square" rtlCol="0">
            <a:spAutoFit/>
          </a:bodyPr>
          <a:lstStyle/>
          <a:p>
            <a:pPr algn="ctr"/>
            <a:r>
              <a:rPr lang="es-ES_tradnl" sz="2800" b="1" dirty="0">
                <a:solidFill>
                  <a:srgbClr val="253269"/>
                </a:solidFill>
                <a:latin typeface="gobCL" pitchFamily="2" charset="77"/>
                <a:ea typeface="Verdana" charset="0"/>
                <a:cs typeface="Verdana" charset="0"/>
              </a:rPr>
              <a:t>Resultados educativos*</a:t>
            </a:r>
          </a:p>
        </p:txBody>
      </p:sp>
      <p:pic>
        <p:nvPicPr>
          <p:cNvPr id="15" name="Imagen 14">
            <a:extLst>
              <a:ext uri="{FF2B5EF4-FFF2-40B4-BE49-F238E27FC236}">
                <a16:creationId xmlns:a16="http://schemas.microsoft.com/office/drawing/2014/main" id="{D93EB24C-EC74-57D0-0CB4-B14138193B34}"/>
              </a:ext>
            </a:extLst>
          </p:cNvPr>
          <p:cNvPicPr>
            <a:picLocks noChangeAspect="1"/>
          </p:cNvPicPr>
          <p:nvPr/>
        </p:nvPicPr>
        <p:blipFill>
          <a:blip r:embed="rId4"/>
          <a:stretch>
            <a:fillRect/>
          </a:stretch>
        </p:blipFill>
        <p:spPr>
          <a:xfrm>
            <a:off x="6249705" y="2590800"/>
            <a:ext cx="4173291" cy="2548956"/>
          </a:xfrm>
          <a:prstGeom prst="rect">
            <a:avLst/>
          </a:prstGeom>
        </p:spPr>
      </p:pic>
    </p:spTree>
    <p:extLst>
      <p:ext uri="{BB962C8B-B14F-4D97-AF65-F5344CB8AC3E}">
        <p14:creationId xmlns:p14="http://schemas.microsoft.com/office/powerpoint/2010/main" val="20989670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335590E-4B5E-FB6D-B436-F0E1C2111BAE}"/>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F88BE19E-6081-ACE7-0BCF-BDBB5CE41F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09118" y="0"/>
            <a:ext cx="2982881" cy="4720590"/>
          </a:xfrm>
          <a:prstGeom prst="rect">
            <a:avLst/>
          </a:prstGeom>
        </p:spPr>
      </p:pic>
      <p:sp>
        <p:nvSpPr>
          <p:cNvPr id="9" name="CuadroTexto 8">
            <a:extLst>
              <a:ext uri="{FF2B5EF4-FFF2-40B4-BE49-F238E27FC236}">
                <a16:creationId xmlns:a16="http://schemas.microsoft.com/office/drawing/2014/main" id="{5325298E-2B02-9B34-2E3E-1DCA951BB5B0}"/>
              </a:ext>
            </a:extLst>
          </p:cNvPr>
          <p:cNvSpPr txBox="1"/>
          <p:nvPr/>
        </p:nvSpPr>
        <p:spPr>
          <a:xfrm>
            <a:off x="1056643" y="1856809"/>
            <a:ext cx="5193062" cy="3416320"/>
          </a:xfrm>
          <a:prstGeom prst="rect">
            <a:avLst/>
          </a:prstGeom>
          <a:noFill/>
        </p:spPr>
        <p:txBody>
          <a:bodyPr wrap="square" rtlCol="0">
            <a:spAutoFit/>
          </a:bodyPr>
          <a:lstStyle/>
          <a:p>
            <a:pPr marL="285750" indent="-285750">
              <a:buFontTx/>
              <a:buChar char="-"/>
            </a:pPr>
            <a:r>
              <a:rPr lang="es-ES" dirty="0">
                <a:solidFill>
                  <a:srgbClr val="253269"/>
                </a:solidFill>
                <a:latin typeface="Verdana" panose="020B0604030504040204" pitchFamily="34" charset="0"/>
                <a:ea typeface="Verdana" panose="020B0604030504040204" pitchFamily="34" charset="0"/>
                <a:cs typeface="Verdana" panose="020B0604030504040204" pitchFamily="34" charset="0"/>
              </a:rPr>
              <a:t>Los resultados Simce de lectura y matemática en 4° básico y 2° medio todas presentan incrementos, y en tres de las cuatro pruebas analizadas se presentan recuperaciones totales</a:t>
            </a:r>
          </a:p>
          <a:p>
            <a:pPr marL="285750" indent="-285750">
              <a:buFontTx/>
              <a:buChar char="-"/>
            </a:pPr>
            <a:r>
              <a:rPr lang="es-ES" dirty="0">
                <a:solidFill>
                  <a:srgbClr val="253269"/>
                </a:solidFill>
                <a:latin typeface="Verdana" panose="020B0604030504040204" pitchFamily="34" charset="0"/>
                <a:ea typeface="Verdana" panose="020B0604030504040204" pitchFamily="34" charset="0"/>
                <a:cs typeface="Verdana" panose="020B0604030504040204" pitchFamily="34" charset="0"/>
              </a:rPr>
              <a:t>Destaca especialmente 4° básico, donde entre 2022 y 2024 se registran avances históricos: los incrementos en ambas asignaturas superaron la media nacional a nivel agregado y todos los SLEP alcanzaron los puntajes promedio más altos de al menos los últimos 12 años</a:t>
            </a:r>
            <a:endParaRPr lang="es-CL" dirty="0">
              <a:solidFill>
                <a:srgbClr val="253269"/>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97124A84-8654-8212-1DF5-76F2F7FC3148}"/>
              </a:ext>
            </a:extLst>
          </p:cNvPr>
          <p:cNvSpPr/>
          <p:nvPr/>
        </p:nvSpPr>
        <p:spPr>
          <a:xfrm>
            <a:off x="654518" y="840808"/>
            <a:ext cx="5193063" cy="1016000"/>
          </a:xfrm>
          <a:prstGeom prst="rect">
            <a:avLst/>
          </a:prstGeom>
          <a:gradFill flip="none" rotWithShape="1">
            <a:gsLst>
              <a:gs pos="0">
                <a:srgbClr val="1F84EC">
                  <a:alpha val="0"/>
                </a:srgbClr>
              </a:gs>
              <a:gs pos="22000">
                <a:srgbClr val="1F84EC">
                  <a:alpha val="24123"/>
                </a:srgbClr>
              </a:gs>
              <a:gs pos="49000">
                <a:srgbClr val="1F84EC">
                  <a:alpha val="62338"/>
                </a:srgbClr>
              </a:gs>
              <a:gs pos="100000">
                <a:srgbClr val="1F84EC">
                  <a:alpha val="0"/>
                </a:srgbClr>
              </a:gs>
              <a:gs pos="78000">
                <a:srgbClr val="1F84EC">
                  <a:alpha val="24794"/>
                </a:srgb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1" name="CuadroTexto 10">
            <a:extLst>
              <a:ext uri="{FF2B5EF4-FFF2-40B4-BE49-F238E27FC236}">
                <a16:creationId xmlns:a16="http://schemas.microsoft.com/office/drawing/2014/main" id="{7859FAF6-EC0D-4E3F-9400-3E074940A292}"/>
              </a:ext>
            </a:extLst>
          </p:cNvPr>
          <p:cNvSpPr txBox="1"/>
          <p:nvPr/>
        </p:nvSpPr>
        <p:spPr>
          <a:xfrm>
            <a:off x="974382" y="1087198"/>
            <a:ext cx="4873199" cy="523220"/>
          </a:xfrm>
          <a:prstGeom prst="rect">
            <a:avLst/>
          </a:prstGeom>
          <a:noFill/>
        </p:spPr>
        <p:txBody>
          <a:bodyPr wrap="square" rtlCol="0">
            <a:spAutoFit/>
          </a:bodyPr>
          <a:lstStyle/>
          <a:p>
            <a:pPr algn="ctr"/>
            <a:r>
              <a:rPr lang="es-ES_tradnl" sz="2800" b="1" dirty="0">
                <a:solidFill>
                  <a:srgbClr val="253269"/>
                </a:solidFill>
                <a:latin typeface="gobCL" pitchFamily="2" charset="77"/>
                <a:ea typeface="Verdana" charset="0"/>
                <a:cs typeface="Verdana" charset="0"/>
              </a:rPr>
              <a:t>Resultados educativos*</a:t>
            </a:r>
          </a:p>
        </p:txBody>
      </p:sp>
      <p:sp>
        <p:nvSpPr>
          <p:cNvPr id="3" name="CuadroTexto 2">
            <a:extLst>
              <a:ext uri="{FF2B5EF4-FFF2-40B4-BE49-F238E27FC236}">
                <a16:creationId xmlns:a16="http://schemas.microsoft.com/office/drawing/2014/main" id="{560795F1-DF27-4F77-E7E2-E379CC63B5F9}"/>
              </a:ext>
            </a:extLst>
          </p:cNvPr>
          <p:cNvSpPr txBox="1"/>
          <p:nvPr/>
        </p:nvSpPr>
        <p:spPr>
          <a:xfrm>
            <a:off x="423949" y="5436524"/>
            <a:ext cx="6217969" cy="830997"/>
          </a:xfrm>
          <a:prstGeom prst="rect">
            <a:avLst/>
          </a:prstGeom>
          <a:noFill/>
        </p:spPr>
        <p:txBody>
          <a:bodyPr wrap="square" rtlCol="0">
            <a:spAutoFit/>
          </a:bodyPr>
          <a:lstStyle/>
          <a:p>
            <a:r>
              <a:rPr lang="es-ES" sz="1600" dirty="0">
                <a:solidFill>
                  <a:srgbClr val="0B4682"/>
                </a:solidFill>
              </a:rPr>
              <a:t> * Informe “Servicios Locales de Educación Pública a tres años del retorno a la presencialidad post Covid-19”, Centro de Estudios Mineduc, 2025.</a:t>
            </a:r>
          </a:p>
        </p:txBody>
      </p:sp>
      <p:pic>
        <p:nvPicPr>
          <p:cNvPr id="5" name="Imagen 4">
            <a:extLst>
              <a:ext uri="{FF2B5EF4-FFF2-40B4-BE49-F238E27FC236}">
                <a16:creationId xmlns:a16="http://schemas.microsoft.com/office/drawing/2014/main" id="{FDA996F9-B007-3E39-75F2-9A73D9A58803}"/>
              </a:ext>
            </a:extLst>
          </p:cNvPr>
          <p:cNvPicPr>
            <a:picLocks noChangeAspect="1"/>
          </p:cNvPicPr>
          <p:nvPr/>
        </p:nvPicPr>
        <p:blipFill>
          <a:blip r:embed="rId4"/>
          <a:stretch>
            <a:fillRect/>
          </a:stretch>
        </p:blipFill>
        <p:spPr>
          <a:xfrm>
            <a:off x="7439706" y="4887136"/>
            <a:ext cx="2943436" cy="1098776"/>
          </a:xfrm>
          <a:prstGeom prst="rect">
            <a:avLst/>
          </a:prstGeom>
        </p:spPr>
      </p:pic>
      <p:pic>
        <p:nvPicPr>
          <p:cNvPr id="10" name="Imagen 9">
            <a:extLst>
              <a:ext uri="{FF2B5EF4-FFF2-40B4-BE49-F238E27FC236}">
                <a16:creationId xmlns:a16="http://schemas.microsoft.com/office/drawing/2014/main" id="{A58CACB5-282F-5D49-A2CE-A2BCE48CF5B5}"/>
              </a:ext>
            </a:extLst>
          </p:cNvPr>
          <p:cNvPicPr>
            <a:picLocks noChangeAspect="1"/>
          </p:cNvPicPr>
          <p:nvPr/>
        </p:nvPicPr>
        <p:blipFill>
          <a:blip r:embed="rId5"/>
          <a:stretch>
            <a:fillRect/>
          </a:stretch>
        </p:blipFill>
        <p:spPr>
          <a:xfrm>
            <a:off x="6848421" y="1856808"/>
            <a:ext cx="2982880" cy="2627027"/>
          </a:xfrm>
          <a:prstGeom prst="rect">
            <a:avLst/>
          </a:prstGeom>
        </p:spPr>
      </p:pic>
    </p:spTree>
    <p:extLst>
      <p:ext uri="{BB962C8B-B14F-4D97-AF65-F5344CB8AC3E}">
        <p14:creationId xmlns:p14="http://schemas.microsoft.com/office/powerpoint/2010/main" val="5578237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9E678F3-20CD-4244-74A6-B205E9C5E168}"/>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01F0BB9A-31C9-CF29-A7CF-1D7DCA14EB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09118" y="0"/>
            <a:ext cx="2982881" cy="4720590"/>
          </a:xfrm>
          <a:prstGeom prst="rect">
            <a:avLst/>
          </a:prstGeom>
        </p:spPr>
      </p:pic>
      <p:sp>
        <p:nvSpPr>
          <p:cNvPr id="9" name="CuadroTexto 8">
            <a:extLst>
              <a:ext uri="{FF2B5EF4-FFF2-40B4-BE49-F238E27FC236}">
                <a16:creationId xmlns:a16="http://schemas.microsoft.com/office/drawing/2014/main" id="{8D0BE417-429D-EEEC-3536-FA9A6259B2B1}"/>
              </a:ext>
            </a:extLst>
          </p:cNvPr>
          <p:cNvSpPr txBox="1"/>
          <p:nvPr/>
        </p:nvSpPr>
        <p:spPr>
          <a:xfrm>
            <a:off x="1210167" y="1987848"/>
            <a:ext cx="4388814" cy="3970318"/>
          </a:xfrm>
          <a:prstGeom prst="rect">
            <a:avLst/>
          </a:prstGeom>
          <a:noFill/>
        </p:spPr>
        <p:txBody>
          <a:bodyPr wrap="square" rtlCol="0">
            <a:spAutoFit/>
          </a:bodyPr>
          <a:lstStyle/>
          <a:p>
            <a:pPr marL="285750" indent="-285750">
              <a:buFontTx/>
              <a:buChar char="-"/>
            </a:pPr>
            <a:r>
              <a:rPr lang="es-ES" dirty="0">
                <a:solidFill>
                  <a:srgbClr val="253269"/>
                </a:solidFill>
                <a:latin typeface="Verdana" panose="020B0604030504040204" pitchFamily="34" charset="0"/>
                <a:ea typeface="Verdana" panose="020B0604030504040204" pitchFamily="34" charset="0"/>
                <a:cs typeface="Verdana" panose="020B0604030504040204" pitchFamily="34" charset="0"/>
              </a:rPr>
              <a:t>Avance a una educación integral, pluralista e inclusiva, vinculada con el contexto y el territorio, con participación democrática de sus actores y con diversidad de proyectos educativos</a:t>
            </a:r>
          </a:p>
          <a:p>
            <a:pPr marL="285750" indent="-285750">
              <a:buFontTx/>
              <a:buChar char="-"/>
            </a:pPr>
            <a:r>
              <a:rPr lang="es-ES" dirty="0">
                <a:solidFill>
                  <a:srgbClr val="253269"/>
                </a:solidFill>
                <a:latin typeface="Verdana" panose="020B0604030504040204" pitchFamily="34" charset="0"/>
                <a:ea typeface="Verdana" panose="020B0604030504040204" pitchFamily="34" charset="0"/>
                <a:cs typeface="Verdana" panose="020B0604030504040204" pitchFamily="34" charset="0"/>
              </a:rPr>
              <a:t>Dedicación exclusiva a lo educativo y el acompañamiento técnico-pedagógico</a:t>
            </a:r>
          </a:p>
          <a:p>
            <a:pPr marL="285750" indent="-285750">
              <a:buFontTx/>
              <a:buChar char="-"/>
            </a:pPr>
            <a:r>
              <a:rPr lang="es-ES" dirty="0">
                <a:solidFill>
                  <a:srgbClr val="253269"/>
                </a:solidFill>
                <a:latin typeface="Verdana" panose="020B0604030504040204" pitchFamily="34" charset="0"/>
                <a:ea typeface="Verdana" panose="020B0604030504040204" pitchFamily="34" charset="0"/>
                <a:cs typeface="Verdana" panose="020B0604030504040204" pitchFamily="34" charset="0"/>
              </a:rPr>
              <a:t>Mayor transparencia y disponibilidad de recursos</a:t>
            </a:r>
          </a:p>
          <a:p>
            <a:pPr marL="285750" indent="-285750">
              <a:buFontTx/>
              <a:buChar char="-"/>
            </a:pPr>
            <a:r>
              <a:rPr lang="es-ES" dirty="0">
                <a:solidFill>
                  <a:srgbClr val="253269"/>
                </a:solidFill>
                <a:latin typeface="Verdana" panose="020B0604030504040204" pitchFamily="34" charset="0"/>
                <a:ea typeface="Verdana" panose="020B0604030504040204" pitchFamily="34" charset="0"/>
                <a:cs typeface="Verdana" panose="020B0604030504040204" pitchFamily="34" charset="0"/>
              </a:rPr>
              <a:t>Colaboración en red y participación de las comunidades escolares. </a:t>
            </a:r>
            <a:endParaRPr lang="es-CL" dirty="0">
              <a:solidFill>
                <a:srgbClr val="253269"/>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C5E06E9E-C78A-8918-28E5-18D8EACB7C32}"/>
              </a:ext>
            </a:extLst>
          </p:cNvPr>
          <p:cNvSpPr/>
          <p:nvPr/>
        </p:nvSpPr>
        <p:spPr>
          <a:xfrm>
            <a:off x="808043" y="894192"/>
            <a:ext cx="5193063" cy="1016000"/>
          </a:xfrm>
          <a:prstGeom prst="rect">
            <a:avLst/>
          </a:prstGeom>
          <a:gradFill flip="none" rotWithShape="1">
            <a:gsLst>
              <a:gs pos="0">
                <a:srgbClr val="1F84EC">
                  <a:alpha val="0"/>
                </a:srgbClr>
              </a:gs>
              <a:gs pos="22000">
                <a:srgbClr val="1F84EC">
                  <a:alpha val="24123"/>
                </a:srgbClr>
              </a:gs>
              <a:gs pos="49000">
                <a:srgbClr val="1F84EC">
                  <a:alpha val="62338"/>
                </a:srgbClr>
              </a:gs>
              <a:gs pos="100000">
                <a:srgbClr val="1F84EC">
                  <a:alpha val="0"/>
                </a:srgbClr>
              </a:gs>
              <a:gs pos="78000">
                <a:srgbClr val="1F84EC">
                  <a:alpha val="24794"/>
                </a:srgb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1" name="CuadroTexto 10">
            <a:extLst>
              <a:ext uri="{FF2B5EF4-FFF2-40B4-BE49-F238E27FC236}">
                <a16:creationId xmlns:a16="http://schemas.microsoft.com/office/drawing/2014/main" id="{471AAF8B-CE10-8769-95A5-8793F85496DE}"/>
              </a:ext>
            </a:extLst>
          </p:cNvPr>
          <p:cNvSpPr txBox="1"/>
          <p:nvPr/>
        </p:nvSpPr>
        <p:spPr>
          <a:xfrm>
            <a:off x="888423" y="1113904"/>
            <a:ext cx="5302474" cy="523220"/>
          </a:xfrm>
          <a:prstGeom prst="rect">
            <a:avLst/>
          </a:prstGeom>
          <a:noFill/>
        </p:spPr>
        <p:txBody>
          <a:bodyPr wrap="square" rtlCol="0">
            <a:spAutoFit/>
          </a:bodyPr>
          <a:lstStyle/>
          <a:p>
            <a:pPr algn="ctr"/>
            <a:r>
              <a:rPr lang="es-ES_tradnl" sz="2800" b="1" dirty="0">
                <a:solidFill>
                  <a:srgbClr val="253269"/>
                </a:solidFill>
                <a:latin typeface="gobCL" pitchFamily="2" charset="77"/>
                <a:ea typeface="Verdana" charset="0"/>
                <a:cs typeface="Verdana" charset="0"/>
              </a:rPr>
              <a:t>El Consejo Evaluador destaca:</a:t>
            </a:r>
          </a:p>
        </p:txBody>
      </p:sp>
      <p:pic>
        <p:nvPicPr>
          <p:cNvPr id="10" name="Imagen 9">
            <a:extLst>
              <a:ext uri="{FF2B5EF4-FFF2-40B4-BE49-F238E27FC236}">
                <a16:creationId xmlns:a16="http://schemas.microsoft.com/office/drawing/2014/main" id="{616AC7A0-03A6-A597-50A2-EAF000E6A773}"/>
              </a:ext>
            </a:extLst>
          </p:cNvPr>
          <p:cNvPicPr>
            <a:picLocks noChangeAspect="1"/>
          </p:cNvPicPr>
          <p:nvPr/>
        </p:nvPicPr>
        <p:blipFill>
          <a:blip r:embed="rId4"/>
          <a:stretch>
            <a:fillRect/>
          </a:stretch>
        </p:blipFill>
        <p:spPr>
          <a:xfrm>
            <a:off x="6390402" y="2731644"/>
            <a:ext cx="3975568" cy="2602205"/>
          </a:xfrm>
          <a:prstGeom prst="rect">
            <a:avLst/>
          </a:prstGeom>
        </p:spPr>
      </p:pic>
    </p:spTree>
    <p:extLst>
      <p:ext uri="{BB962C8B-B14F-4D97-AF65-F5344CB8AC3E}">
        <p14:creationId xmlns:p14="http://schemas.microsoft.com/office/powerpoint/2010/main" val="12061117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504FE18-F0A1-2535-7777-686690BDBEAA}"/>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9C84ED5F-1527-3303-0959-E9D8EC620A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09118" y="0"/>
            <a:ext cx="2982881" cy="4720590"/>
          </a:xfrm>
          <a:prstGeom prst="rect">
            <a:avLst/>
          </a:prstGeom>
        </p:spPr>
      </p:pic>
      <p:sp>
        <p:nvSpPr>
          <p:cNvPr id="9" name="CuadroTexto 8">
            <a:extLst>
              <a:ext uri="{FF2B5EF4-FFF2-40B4-BE49-F238E27FC236}">
                <a16:creationId xmlns:a16="http://schemas.microsoft.com/office/drawing/2014/main" id="{A22715B2-EA3E-6AB3-DBF1-37A2F9E96622}"/>
              </a:ext>
            </a:extLst>
          </p:cNvPr>
          <p:cNvSpPr txBox="1"/>
          <p:nvPr/>
        </p:nvSpPr>
        <p:spPr>
          <a:xfrm>
            <a:off x="399012" y="1533860"/>
            <a:ext cx="6242906" cy="3970318"/>
          </a:xfrm>
          <a:prstGeom prst="rect">
            <a:avLst/>
          </a:prstGeom>
          <a:noFill/>
        </p:spPr>
        <p:txBody>
          <a:bodyPr wrap="square" rtlCol="0">
            <a:spAutoFit/>
          </a:bodyPr>
          <a:lstStyle/>
          <a:p>
            <a:pPr marL="285750" indent="-285750">
              <a:buFontTx/>
              <a:buChar char="-"/>
            </a:pPr>
            <a:r>
              <a:rPr lang="es-ES" dirty="0">
                <a:solidFill>
                  <a:srgbClr val="253269"/>
                </a:solidFill>
                <a:latin typeface="Verdana" panose="020B0604030504040204" pitchFamily="34" charset="0"/>
                <a:ea typeface="Verdana" panose="020B0604030504040204" pitchFamily="34" charset="0"/>
                <a:cs typeface="Verdana" panose="020B0604030504040204" pitchFamily="34" charset="0"/>
              </a:rPr>
              <a:t>Abrir en el corto plazo una discusión a nivel social y político sobre la modalidad de financiamiento del sistema de educación pública bajo la nueva institucionalidad</a:t>
            </a:r>
          </a:p>
          <a:p>
            <a:pPr marL="285750" indent="-285750">
              <a:buFontTx/>
              <a:buChar char="-"/>
            </a:pPr>
            <a:endParaRPr lang="es-ES" dirty="0">
              <a:solidFill>
                <a:srgbClr val="253269"/>
              </a:solidFill>
              <a:latin typeface="Verdana" panose="020B0604030504040204" pitchFamily="34" charset="0"/>
              <a:ea typeface="Verdana" panose="020B0604030504040204" pitchFamily="34" charset="0"/>
              <a:cs typeface="Verdana" panose="020B0604030504040204" pitchFamily="34" charset="0"/>
            </a:endParaRPr>
          </a:p>
          <a:p>
            <a:pPr marL="285750" indent="-285750">
              <a:buFontTx/>
              <a:buChar char="-"/>
            </a:pPr>
            <a:r>
              <a:rPr lang="es-ES" dirty="0">
                <a:solidFill>
                  <a:srgbClr val="253269"/>
                </a:solidFill>
                <a:latin typeface="Verdana" panose="020B0604030504040204" pitchFamily="34" charset="0"/>
                <a:ea typeface="Verdana" panose="020B0604030504040204" pitchFamily="34" charset="0"/>
                <a:cs typeface="Verdana" panose="020B0604030504040204" pitchFamily="34" charset="0"/>
              </a:rPr>
              <a:t>Comunicar a la opinión pública en general, y a las comunidades educativas en particular, los cambios institucionales y pedagógicos que guían la NEP, así como sus estructuras de gobernanza interna</a:t>
            </a:r>
          </a:p>
          <a:p>
            <a:pPr marL="285750" indent="-285750">
              <a:buFontTx/>
              <a:buChar char="-"/>
            </a:pPr>
            <a:endParaRPr lang="es-ES" dirty="0">
              <a:solidFill>
                <a:srgbClr val="253269"/>
              </a:solidFill>
              <a:latin typeface="Verdana" panose="020B0604030504040204" pitchFamily="34" charset="0"/>
              <a:ea typeface="Verdana" panose="020B0604030504040204" pitchFamily="34" charset="0"/>
              <a:cs typeface="Verdana" panose="020B0604030504040204" pitchFamily="34" charset="0"/>
            </a:endParaRPr>
          </a:p>
          <a:p>
            <a:pPr marL="285750" indent="-285750">
              <a:buFontTx/>
              <a:buChar char="-"/>
            </a:pPr>
            <a:r>
              <a:rPr lang="es-ES" dirty="0">
                <a:solidFill>
                  <a:srgbClr val="253269"/>
                </a:solidFill>
                <a:latin typeface="Verdana" panose="020B0604030504040204" pitchFamily="34" charset="0"/>
                <a:ea typeface="Verdana" panose="020B0604030504040204" pitchFamily="34" charset="0"/>
                <a:cs typeface="Verdana" panose="020B0604030504040204" pitchFamily="34" charset="0"/>
              </a:rPr>
              <a:t>Desafíos pendientes para integrar a la educación </a:t>
            </a:r>
            <a:r>
              <a:rPr lang="es-ES" dirty="0" err="1">
                <a:solidFill>
                  <a:srgbClr val="253269"/>
                </a:solidFill>
                <a:latin typeface="Verdana" panose="020B0604030504040204" pitchFamily="34" charset="0"/>
                <a:ea typeface="Verdana" panose="020B0604030504040204" pitchFamily="34" charset="0"/>
                <a:cs typeface="Verdana" panose="020B0604030504040204" pitchFamily="34" charset="0"/>
              </a:rPr>
              <a:t>parvularia</a:t>
            </a:r>
            <a:r>
              <a:rPr lang="es-ES" dirty="0">
                <a:solidFill>
                  <a:srgbClr val="253269"/>
                </a:solidFill>
                <a:latin typeface="Verdana" panose="020B0604030504040204" pitchFamily="34" charset="0"/>
                <a:ea typeface="Verdana" panose="020B0604030504040204" pitchFamily="34" charset="0"/>
                <a:cs typeface="Verdana" panose="020B0604030504040204" pitchFamily="34" charset="0"/>
              </a:rPr>
              <a:t> a la NEP, no solo desde el punto de vista operacional, sino también pedagógico</a:t>
            </a:r>
            <a:endParaRPr lang="es-CL" dirty="0">
              <a:solidFill>
                <a:srgbClr val="253269"/>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A38F8015-2D37-E0BD-F98D-5874F37330A2}"/>
              </a:ext>
            </a:extLst>
          </p:cNvPr>
          <p:cNvSpPr/>
          <p:nvPr/>
        </p:nvSpPr>
        <p:spPr>
          <a:xfrm>
            <a:off x="399013" y="706582"/>
            <a:ext cx="5586151" cy="706582"/>
          </a:xfrm>
          <a:prstGeom prst="rect">
            <a:avLst/>
          </a:prstGeom>
          <a:gradFill flip="none" rotWithShape="1">
            <a:gsLst>
              <a:gs pos="0">
                <a:srgbClr val="1F84EC">
                  <a:alpha val="0"/>
                </a:srgbClr>
              </a:gs>
              <a:gs pos="22000">
                <a:srgbClr val="1F84EC">
                  <a:alpha val="24123"/>
                </a:srgbClr>
              </a:gs>
              <a:gs pos="49000">
                <a:srgbClr val="1F84EC">
                  <a:alpha val="62338"/>
                </a:srgbClr>
              </a:gs>
              <a:gs pos="100000">
                <a:srgbClr val="1F84EC">
                  <a:alpha val="0"/>
                </a:srgbClr>
              </a:gs>
              <a:gs pos="78000">
                <a:srgbClr val="1F84EC">
                  <a:alpha val="24794"/>
                </a:srgb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1" name="CuadroTexto 10">
            <a:extLst>
              <a:ext uri="{FF2B5EF4-FFF2-40B4-BE49-F238E27FC236}">
                <a16:creationId xmlns:a16="http://schemas.microsoft.com/office/drawing/2014/main" id="{27F83C3A-58D5-9966-74A3-694231F29806}"/>
              </a:ext>
            </a:extLst>
          </p:cNvPr>
          <p:cNvSpPr txBox="1"/>
          <p:nvPr/>
        </p:nvSpPr>
        <p:spPr>
          <a:xfrm>
            <a:off x="249382" y="706582"/>
            <a:ext cx="6093229" cy="523220"/>
          </a:xfrm>
          <a:prstGeom prst="rect">
            <a:avLst/>
          </a:prstGeom>
          <a:noFill/>
        </p:spPr>
        <p:txBody>
          <a:bodyPr wrap="square" rtlCol="0">
            <a:spAutoFit/>
          </a:bodyPr>
          <a:lstStyle/>
          <a:p>
            <a:pPr algn="ctr"/>
            <a:r>
              <a:rPr lang="es-ES_tradnl" sz="2800" b="1" dirty="0">
                <a:solidFill>
                  <a:srgbClr val="253269"/>
                </a:solidFill>
                <a:latin typeface="gobCL" pitchFamily="2" charset="77"/>
                <a:ea typeface="Verdana" charset="0"/>
                <a:cs typeface="Verdana" charset="0"/>
              </a:rPr>
              <a:t>Recomendaciones Consejo Evaluador</a:t>
            </a:r>
          </a:p>
        </p:txBody>
      </p:sp>
      <p:pic>
        <p:nvPicPr>
          <p:cNvPr id="6" name="Imagen 5">
            <a:extLst>
              <a:ext uri="{FF2B5EF4-FFF2-40B4-BE49-F238E27FC236}">
                <a16:creationId xmlns:a16="http://schemas.microsoft.com/office/drawing/2014/main" id="{B8339C28-F592-3AEF-6C9F-B7FCC64F4793}"/>
              </a:ext>
            </a:extLst>
          </p:cNvPr>
          <p:cNvPicPr>
            <a:picLocks noChangeAspect="1"/>
          </p:cNvPicPr>
          <p:nvPr/>
        </p:nvPicPr>
        <p:blipFill>
          <a:blip r:embed="rId4"/>
          <a:stretch>
            <a:fillRect/>
          </a:stretch>
        </p:blipFill>
        <p:spPr>
          <a:xfrm>
            <a:off x="6710498" y="2209790"/>
            <a:ext cx="3990060" cy="3198259"/>
          </a:xfrm>
          <a:prstGeom prst="rect">
            <a:avLst/>
          </a:prstGeom>
        </p:spPr>
      </p:pic>
    </p:spTree>
    <p:extLst>
      <p:ext uri="{BB962C8B-B14F-4D97-AF65-F5344CB8AC3E}">
        <p14:creationId xmlns:p14="http://schemas.microsoft.com/office/powerpoint/2010/main" val="15246185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A711AC2-5CD8-5C5F-B2FE-A50F77E97C20}"/>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51EBC2C8-27BD-9FE3-17A2-2C44DE4F17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09118" y="0"/>
            <a:ext cx="2982881" cy="4720590"/>
          </a:xfrm>
          <a:prstGeom prst="rect">
            <a:avLst/>
          </a:prstGeom>
        </p:spPr>
      </p:pic>
      <p:sp>
        <p:nvSpPr>
          <p:cNvPr id="8" name="Rectángulo 7">
            <a:extLst>
              <a:ext uri="{FF2B5EF4-FFF2-40B4-BE49-F238E27FC236}">
                <a16:creationId xmlns:a16="http://schemas.microsoft.com/office/drawing/2014/main" id="{49612E3F-AD22-0C5D-576A-BE55627739AD}"/>
              </a:ext>
            </a:extLst>
          </p:cNvPr>
          <p:cNvSpPr/>
          <p:nvPr/>
        </p:nvSpPr>
        <p:spPr>
          <a:xfrm>
            <a:off x="728765" y="1253708"/>
            <a:ext cx="5193063" cy="1016000"/>
          </a:xfrm>
          <a:prstGeom prst="rect">
            <a:avLst/>
          </a:prstGeom>
          <a:gradFill flip="none" rotWithShape="1">
            <a:gsLst>
              <a:gs pos="0">
                <a:srgbClr val="1F84EC">
                  <a:alpha val="0"/>
                </a:srgbClr>
              </a:gs>
              <a:gs pos="22000">
                <a:srgbClr val="1F84EC">
                  <a:alpha val="24123"/>
                </a:srgbClr>
              </a:gs>
              <a:gs pos="49000">
                <a:srgbClr val="1F84EC">
                  <a:alpha val="62338"/>
                </a:srgbClr>
              </a:gs>
              <a:gs pos="100000">
                <a:srgbClr val="1F84EC">
                  <a:alpha val="0"/>
                </a:srgbClr>
              </a:gs>
              <a:gs pos="78000">
                <a:srgbClr val="1F84EC">
                  <a:alpha val="24794"/>
                </a:srgb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1" name="CuadroTexto 10">
            <a:extLst>
              <a:ext uri="{FF2B5EF4-FFF2-40B4-BE49-F238E27FC236}">
                <a16:creationId xmlns:a16="http://schemas.microsoft.com/office/drawing/2014/main" id="{38A3839B-F88C-D6AB-8E3B-A11FCCF55FD7}"/>
              </a:ext>
            </a:extLst>
          </p:cNvPr>
          <p:cNvSpPr txBox="1"/>
          <p:nvPr/>
        </p:nvSpPr>
        <p:spPr>
          <a:xfrm>
            <a:off x="888696" y="1500098"/>
            <a:ext cx="4873199" cy="523220"/>
          </a:xfrm>
          <a:prstGeom prst="rect">
            <a:avLst/>
          </a:prstGeom>
          <a:noFill/>
        </p:spPr>
        <p:txBody>
          <a:bodyPr wrap="square" rtlCol="0">
            <a:spAutoFit/>
          </a:bodyPr>
          <a:lstStyle/>
          <a:p>
            <a:pPr algn="ctr"/>
            <a:r>
              <a:rPr lang="es-ES_tradnl" sz="2800" b="1" dirty="0">
                <a:solidFill>
                  <a:srgbClr val="253269"/>
                </a:solidFill>
                <a:latin typeface="gobCL" pitchFamily="2" charset="77"/>
                <a:ea typeface="Verdana" charset="0"/>
                <a:cs typeface="Verdana" charset="0"/>
              </a:rPr>
              <a:t>Evaluación internacional</a:t>
            </a:r>
          </a:p>
        </p:txBody>
      </p:sp>
      <p:pic>
        <p:nvPicPr>
          <p:cNvPr id="13" name="Imagen 12">
            <a:extLst>
              <a:ext uri="{FF2B5EF4-FFF2-40B4-BE49-F238E27FC236}">
                <a16:creationId xmlns:a16="http://schemas.microsoft.com/office/drawing/2014/main" id="{6BA89B43-19C2-9EF9-2D1D-0797D532CAA2}"/>
              </a:ext>
            </a:extLst>
          </p:cNvPr>
          <p:cNvPicPr>
            <a:picLocks noChangeAspect="1"/>
          </p:cNvPicPr>
          <p:nvPr/>
        </p:nvPicPr>
        <p:blipFill>
          <a:blip r:embed="rId4"/>
          <a:stretch>
            <a:fillRect/>
          </a:stretch>
        </p:blipFill>
        <p:spPr>
          <a:xfrm>
            <a:off x="6757557" y="2269708"/>
            <a:ext cx="3189038" cy="3658015"/>
          </a:xfrm>
          <a:prstGeom prst="rect">
            <a:avLst/>
          </a:prstGeom>
        </p:spPr>
      </p:pic>
      <p:sp>
        <p:nvSpPr>
          <p:cNvPr id="14" name="CuadroTexto 13">
            <a:extLst>
              <a:ext uri="{FF2B5EF4-FFF2-40B4-BE49-F238E27FC236}">
                <a16:creationId xmlns:a16="http://schemas.microsoft.com/office/drawing/2014/main" id="{C822238F-211E-8AF3-1987-444525689161}"/>
              </a:ext>
            </a:extLst>
          </p:cNvPr>
          <p:cNvSpPr txBox="1"/>
          <p:nvPr/>
        </p:nvSpPr>
        <p:spPr>
          <a:xfrm>
            <a:off x="199505" y="2516098"/>
            <a:ext cx="6192982" cy="3416320"/>
          </a:xfrm>
          <a:prstGeom prst="rect">
            <a:avLst/>
          </a:prstGeom>
          <a:noFill/>
        </p:spPr>
        <p:txBody>
          <a:bodyPr wrap="square" rtlCol="0">
            <a:spAutoFit/>
          </a:bodyPr>
          <a:lstStyle/>
          <a:p>
            <a:r>
              <a:rPr lang="es-ES" sz="2400" dirty="0">
                <a:solidFill>
                  <a:schemeClr val="accent1">
                    <a:lumMod val="50000"/>
                  </a:schemeClr>
                </a:solidFill>
              </a:rPr>
              <a:t>La evidencia recogida por esta evaluación indica que la reforma ha registrado avances en la resolución de algunos problemas estructurales del modelo anterior, particularmente en relación con la superación de la atomización municipal, el fortalecimiento de la profesionalización de la gestión y la recuperación de una visión sistémica de la educación pública.</a:t>
            </a:r>
          </a:p>
        </p:txBody>
      </p:sp>
    </p:spTree>
    <p:extLst>
      <p:ext uri="{BB962C8B-B14F-4D97-AF65-F5344CB8AC3E}">
        <p14:creationId xmlns:p14="http://schemas.microsoft.com/office/powerpoint/2010/main" val="5254872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200ABB2-9877-2351-7417-6430873D785C}"/>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C52C0F57-6E93-99D1-68C5-C75FE8561481}"/>
              </a:ext>
            </a:extLst>
          </p:cNvPr>
          <p:cNvSpPr/>
          <p:nvPr/>
        </p:nvSpPr>
        <p:spPr>
          <a:xfrm>
            <a:off x="2961718" y="2459504"/>
            <a:ext cx="6268564" cy="1323439"/>
          </a:xfrm>
          <a:prstGeom prst="rect">
            <a:avLst/>
          </a:prstGeom>
          <a:gradFill>
            <a:gsLst>
              <a:gs pos="0">
                <a:srgbClr val="1F84EC">
                  <a:alpha val="0"/>
                </a:srgbClr>
              </a:gs>
              <a:gs pos="22000">
                <a:srgbClr val="1F84EC">
                  <a:alpha val="24123"/>
                </a:srgbClr>
              </a:gs>
              <a:gs pos="49000">
                <a:srgbClr val="1F84EC">
                  <a:alpha val="62338"/>
                </a:srgbClr>
              </a:gs>
              <a:gs pos="100000">
                <a:srgbClr val="1F84EC">
                  <a:alpha val="0"/>
                </a:srgbClr>
              </a:gs>
              <a:gs pos="78000">
                <a:srgbClr val="1F84EC">
                  <a:alpha val="24794"/>
                </a:srgbClr>
              </a:gs>
            </a:gsLst>
            <a:lin ang="10800000" scaled="1"/>
          </a:gradFill>
        </p:spPr>
        <p:txBody>
          <a:bodyPr wrap="square">
            <a:spAutoFit/>
          </a:bodyPr>
          <a:lstStyle/>
          <a:p>
            <a:pPr algn="ctr"/>
            <a:r>
              <a:rPr lang="es-ES_tradnl" sz="4000" b="1" dirty="0">
                <a:solidFill>
                  <a:schemeClr val="bg1"/>
                </a:solidFill>
                <a:latin typeface="gobCL" pitchFamily="2" charset="77"/>
                <a:ea typeface="Verdana" charset="0"/>
                <a:cs typeface="Verdana" charset="0"/>
              </a:rPr>
              <a:t>Desafíos</a:t>
            </a:r>
          </a:p>
          <a:p>
            <a:pPr algn="ctr"/>
            <a:r>
              <a:rPr lang="es-ES_tradnl" sz="4000" b="1" dirty="0">
                <a:solidFill>
                  <a:schemeClr val="bg1"/>
                </a:solidFill>
                <a:latin typeface="gobCL" pitchFamily="2" charset="77"/>
                <a:ea typeface="Verdana" charset="0"/>
                <a:cs typeface="Verdana" charset="0"/>
              </a:rPr>
              <a:t>2026</a:t>
            </a:r>
          </a:p>
        </p:txBody>
      </p:sp>
    </p:spTree>
    <p:extLst>
      <p:ext uri="{BB962C8B-B14F-4D97-AF65-F5344CB8AC3E}">
        <p14:creationId xmlns:p14="http://schemas.microsoft.com/office/powerpoint/2010/main" val="17369099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2665584-F1AF-A6FE-EB3E-8B61B6F1DA13}"/>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F85526D8-979E-0CBF-7571-9916F65D10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09119" y="-166254"/>
            <a:ext cx="2982881" cy="4720590"/>
          </a:xfrm>
          <a:prstGeom prst="rect">
            <a:avLst/>
          </a:prstGeom>
        </p:spPr>
      </p:pic>
      <p:cxnSp>
        <p:nvCxnSpPr>
          <p:cNvPr id="5" name="Conector recto 4">
            <a:extLst>
              <a:ext uri="{FF2B5EF4-FFF2-40B4-BE49-F238E27FC236}">
                <a16:creationId xmlns:a16="http://schemas.microsoft.com/office/drawing/2014/main" id="{39CDB184-F820-D6D9-326F-F5B98872AD4A}"/>
              </a:ext>
            </a:extLst>
          </p:cNvPr>
          <p:cNvCxnSpPr>
            <a:cxnSpLocks/>
          </p:cNvCxnSpPr>
          <p:nvPr/>
        </p:nvCxnSpPr>
        <p:spPr>
          <a:xfrm>
            <a:off x="994684" y="2032541"/>
            <a:ext cx="2055795" cy="0"/>
          </a:xfrm>
          <a:prstGeom prst="line">
            <a:avLst/>
          </a:prstGeom>
          <a:ln w="76200">
            <a:solidFill>
              <a:srgbClr val="FF798A"/>
            </a:solidFill>
          </a:ln>
        </p:spPr>
        <p:style>
          <a:lnRef idx="1">
            <a:schemeClr val="accent1"/>
          </a:lnRef>
          <a:fillRef idx="0">
            <a:schemeClr val="accent1"/>
          </a:fillRef>
          <a:effectRef idx="0">
            <a:schemeClr val="accent1"/>
          </a:effectRef>
          <a:fontRef idx="minor">
            <a:schemeClr val="tx1"/>
          </a:fontRef>
        </p:style>
      </p:cxnSp>
      <p:sp>
        <p:nvSpPr>
          <p:cNvPr id="13" name="CuadroTexto 12">
            <a:extLst>
              <a:ext uri="{FF2B5EF4-FFF2-40B4-BE49-F238E27FC236}">
                <a16:creationId xmlns:a16="http://schemas.microsoft.com/office/drawing/2014/main" id="{0F8E52B5-AF0B-0119-8A52-AEE3F6BD4C0D}"/>
              </a:ext>
            </a:extLst>
          </p:cNvPr>
          <p:cNvSpPr txBox="1"/>
          <p:nvPr/>
        </p:nvSpPr>
        <p:spPr>
          <a:xfrm>
            <a:off x="994684" y="2319251"/>
            <a:ext cx="6835905" cy="3360279"/>
          </a:xfrm>
          <a:prstGeom prst="rect">
            <a:avLst/>
          </a:prstGeom>
          <a:noFill/>
        </p:spPr>
        <p:txBody>
          <a:bodyPr wrap="square" lIns="91440" tIns="45720" rIns="91440" bIns="45720" rtlCol="0" anchor="t">
            <a:spAutoFit/>
          </a:bodyPr>
          <a:lstStyle/>
          <a:p>
            <a:pPr>
              <a:lnSpc>
                <a:spcPct val="150000"/>
              </a:lnSpc>
            </a:pPr>
            <a:r>
              <a:rPr lang="es-CL" b="1" dirty="0">
                <a:solidFill>
                  <a:srgbClr val="253269"/>
                </a:solidFill>
                <a:latin typeface="Verdana"/>
                <a:ea typeface="Verdana"/>
                <a:cs typeface="Verdana" panose="020B0604030504040204" pitchFamily="34" charset="0"/>
              </a:rPr>
              <a:t>Lograr la madurez institucional necesaria para asegurar un buen traspaso de jardines, escuelas y liceos </a:t>
            </a:r>
            <a:endParaRPr lang="es-CL" dirty="0">
              <a:solidFill>
                <a:srgbClr val="253269"/>
              </a:solidFill>
              <a:latin typeface="Verdana" panose="020B0604030504040204" pitchFamily="34" charset="0"/>
              <a:ea typeface="Verdana" panose="020B0604030504040204" pitchFamily="34" charset="0"/>
              <a:cs typeface="Verdana" panose="020B0604030504040204" pitchFamily="34" charset="0"/>
            </a:endParaRPr>
          </a:p>
          <a:p>
            <a:pPr>
              <a:lnSpc>
                <a:spcPct val="150000"/>
              </a:lnSpc>
            </a:pPr>
            <a:endParaRPr lang="es-CL" dirty="0">
              <a:solidFill>
                <a:srgbClr val="253269"/>
              </a:solidFill>
              <a:latin typeface="Verdana" panose="020B0604030504040204" pitchFamily="34" charset="0"/>
              <a:ea typeface="Verdana" panose="020B0604030504040204" pitchFamily="34" charset="0"/>
              <a:cs typeface="Verdana" panose="020B0604030504040204" pitchFamily="34" charset="0"/>
            </a:endParaRPr>
          </a:p>
          <a:p>
            <a:pPr>
              <a:lnSpc>
                <a:spcPct val="150000"/>
              </a:lnSpc>
            </a:pPr>
            <a:r>
              <a:rPr lang="es-CL" b="1" dirty="0">
                <a:solidFill>
                  <a:srgbClr val="253269"/>
                </a:solidFill>
                <a:latin typeface="Verdana" panose="020B0604030504040204" pitchFamily="34" charset="0"/>
                <a:ea typeface="Verdana" panose="020B0604030504040204" pitchFamily="34" charset="0"/>
                <a:cs typeface="Verdana" panose="020B0604030504040204" pitchFamily="34" charset="0"/>
              </a:rPr>
              <a:t>Desarrollar una gestión educativa integral con pertinencia local, participación de las comunidades y vinculación con municipios y actores relevantes del territorio</a:t>
            </a:r>
            <a:endParaRPr lang="es-CL" dirty="0">
              <a:solidFill>
                <a:srgbClr val="253269"/>
              </a:solidFill>
              <a:latin typeface="Verdana" panose="020B0604030504040204" pitchFamily="34" charset="0"/>
              <a:ea typeface="Verdana" panose="020B0604030504040204" pitchFamily="34" charset="0"/>
              <a:cs typeface="Verdana" panose="020B0604030504040204" pitchFamily="34" charset="0"/>
            </a:endParaRPr>
          </a:p>
        </p:txBody>
      </p:sp>
      <p:sp>
        <p:nvSpPr>
          <p:cNvPr id="15" name="CuadroTexto 14">
            <a:extLst>
              <a:ext uri="{FF2B5EF4-FFF2-40B4-BE49-F238E27FC236}">
                <a16:creationId xmlns:a16="http://schemas.microsoft.com/office/drawing/2014/main" id="{FB663D4C-6FBA-0579-0E09-22E5C2206262}"/>
              </a:ext>
            </a:extLst>
          </p:cNvPr>
          <p:cNvSpPr txBox="1"/>
          <p:nvPr/>
        </p:nvSpPr>
        <p:spPr>
          <a:xfrm>
            <a:off x="780388" y="1319809"/>
            <a:ext cx="5152571" cy="584775"/>
          </a:xfrm>
          <a:prstGeom prst="rect">
            <a:avLst/>
          </a:prstGeom>
          <a:noFill/>
        </p:spPr>
        <p:txBody>
          <a:bodyPr wrap="square" rtlCol="0">
            <a:spAutoFit/>
          </a:bodyPr>
          <a:lstStyle/>
          <a:p>
            <a:r>
              <a:rPr lang="es-ES_tradnl" sz="3200" b="1" dirty="0">
                <a:solidFill>
                  <a:srgbClr val="253269"/>
                </a:solidFill>
                <a:latin typeface="gobCL" pitchFamily="2" charset="77"/>
                <a:ea typeface="Verdana" charset="0"/>
                <a:cs typeface="Verdana" charset="0"/>
              </a:rPr>
              <a:t>Desafíos Institucionales</a:t>
            </a:r>
          </a:p>
        </p:txBody>
      </p:sp>
      <p:sp>
        <p:nvSpPr>
          <p:cNvPr id="16" name="Estrella de 5 puntas 15">
            <a:extLst>
              <a:ext uri="{FF2B5EF4-FFF2-40B4-BE49-F238E27FC236}">
                <a16:creationId xmlns:a16="http://schemas.microsoft.com/office/drawing/2014/main" id="{F9EF0B80-439E-E7D1-B3BB-A6C9D94C3B11}"/>
              </a:ext>
            </a:extLst>
          </p:cNvPr>
          <p:cNvSpPr/>
          <p:nvPr/>
        </p:nvSpPr>
        <p:spPr>
          <a:xfrm>
            <a:off x="610876" y="2482149"/>
            <a:ext cx="214302" cy="214302"/>
          </a:xfrm>
          <a:prstGeom prst="star5">
            <a:avLst>
              <a:gd name="adj" fmla="val 20838"/>
              <a:gd name="hf" fmla="val 105146"/>
              <a:gd name="vf" fmla="val 110557"/>
            </a:avLst>
          </a:prstGeom>
          <a:solidFill>
            <a:srgbClr val="253269"/>
          </a:solidFill>
          <a:ln w="9525">
            <a:solidFill>
              <a:srgbClr val="252F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7" name="Estrella de 5 puntas 16">
            <a:extLst>
              <a:ext uri="{FF2B5EF4-FFF2-40B4-BE49-F238E27FC236}">
                <a16:creationId xmlns:a16="http://schemas.microsoft.com/office/drawing/2014/main" id="{BDF3886D-CF6E-6312-9188-DC4DA0ADD0B2}"/>
              </a:ext>
            </a:extLst>
          </p:cNvPr>
          <p:cNvSpPr/>
          <p:nvPr/>
        </p:nvSpPr>
        <p:spPr>
          <a:xfrm>
            <a:off x="718027" y="4149080"/>
            <a:ext cx="214302" cy="214302"/>
          </a:xfrm>
          <a:prstGeom prst="star5">
            <a:avLst>
              <a:gd name="adj" fmla="val 20838"/>
              <a:gd name="hf" fmla="val 105146"/>
              <a:gd name="vf" fmla="val 110557"/>
            </a:avLst>
          </a:prstGeom>
          <a:solidFill>
            <a:srgbClr val="253269"/>
          </a:solidFill>
          <a:ln w="9525">
            <a:solidFill>
              <a:srgbClr val="252F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val="36812203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CuadroTexto 22">
            <a:extLst>
              <a:ext uri="{FF2B5EF4-FFF2-40B4-BE49-F238E27FC236}">
                <a16:creationId xmlns:a16="http://schemas.microsoft.com/office/drawing/2014/main" id="{7AAA7EA6-D783-4648-A969-683CE867584C}"/>
              </a:ext>
            </a:extLst>
          </p:cNvPr>
          <p:cNvSpPr txBox="1"/>
          <p:nvPr/>
        </p:nvSpPr>
        <p:spPr>
          <a:xfrm>
            <a:off x="4521563" y="4811721"/>
            <a:ext cx="3759795" cy="369332"/>
          </a:xfrm>
          <a:prstGeom prst="rect">
            <a:avLst/>
          </a:prstGeom>
          <a:noFill/>
        </p:spPr>
        <p:txBody>
          <a:bodyPr wrap="square" rtlCol="0">
            <a:spAutoFit/>
          </a:bodyPr>
          <a:lstStyle/>
          <a:p>
            <a:pPr algn="ctr"/>
            <a:r>
              <a:rPr lang="es-ES_tradnl" dirty="0">
                <a:solidFill>
                  <a:schemeClr val="tx1">
                    <a:lumMod val="95000"/>
                    <a:lumOff val="5000"/>
                  </a:schemeClr>
                </a:solidFill>
                <a:highlight>
                  <a:srgbClr val="00FFFF"/>
                </a:highlight>
                <a:latin typeface="Verdana" charset="0"/>
                <a:ea typeface="Verdana" charset="0"/>
                <a:cs typeface="Verdana" charset="0"/>
              </a:rPr>
              <a:t>(Insertar foto del SLEP)</a:t>
            </a:r>
          </a:p>
        </p:txBody>
      </p:sp>
      <p:pic>
        <p:nvPicPr>
          <p:cNvPr id="6" name="Imagen 5">
            <a:extLst>
              <a:ext uri="{FF2B5EF4-FFF2-40B4-BE49-F238E27FC236}">
                <a16:creationId xmlns:a16="http://schemas.microsoft.com/office/drawing/2014/main" id="{55D97233-7A07-D19A-38AB-D0049C5A45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13316" y="0"/>
            <a:ext cx="4166693" cy="3806660"/>
          </a:xfrm>
          <a:prstGeom prst="rect">
            <a:avLst/>
          </a:prstGeom>
        </p:spPr>
      </p:pic>
      <p:pic>
        <p:nvPicPr>
          <p:cNvPr id="8" name="Imagen 7">
            <a:extLst>
              <a:ext uri="{FF2B5EF4-FFF2-40B4-BE49-F238E27FC236}">
                <a16:creationId xmlns:a16="http://schemas.microsoft.com/office/drawing/2014/main" id="{2C998762-5C34-D0CC-89A4-91AE8923F92C}"/>
              </a:ext>
            </a:extLst>
          </p:cNvPr>
          <p:cNvPicPr>
            <a:picLocks noChangeAspect="1"/>
          </p:cNvPicPr>
          <p:nvPr/>
        </p:nvPicPr>
        <p:blipFill>
          <a:blip r:embed="rId3">
            <a:extLst>
              <a:ext uri="{28A0092B-C50C-407E-A947-70E740481C1C}">
                <a14:useLocalDpi xmlns:a14="http://schemas.microsoft.com/office/drawing/2010/main" val="0"/>
              </a:ext>
            </a:extLst>
          </a:blip>
          <a:srcRect t="1818" r="8129"/>
          <a:stretch>
            <a:fillRect/>
          </a:stretch>
        </p:blipFill>
        <p:spPr>
          <a:xfrm>
            <a:off x="0" y="-1"/>
            <a:ext cx="4870381" cy="4081550"/>
          </a:xfrm>
          <a:prstGeom prst="rect">
            <a:avLst/>
          </a:prstGeom>
        </p:spPr>
      </p:pic>
      <p:pic>
        <p:nvPicPr>
          <p:cNvPr id="10" name="Imagen 9">
            <a:extLst>
              <a:ext uri="{FF2B5EF4-FFF2-40B4-BE49-F238E27FC236}">
                <a16:creationId xmlns:a16="http://schemas.microsoft.com/office/drawing/2014/main" id="{A5041083-EC9D-921D-FBBD-4DB307388EAF}"/>
              </a:ext>
            </a:extLst>
          </p:cNvPr>
          <p:cNvPicPr>
            <a:picLocks noChangeAspect="1"/>
          </p:cNvPicPr>
          <p:nvPr/>
        </p:nvPicPr>
        <p:blipFill>
          <a:blip r:embed="rId4">
            <a:extLst>
              <a:ext uri="{28A0092B-C50C-407E-A947-70E740481C1C}">
                <a14:useLocalDpi xmlns:a14="http://schemas.microsoft.com/office/drawing/2010/main" val="0"/>
              </a:ext>
            </a:extLst>
          </a:blip>
          <a:srcRect l="33798" r="18614" b="29718"/>
          <a:stretch>
            <a:fillRect/>
          </a:stretch>
        </p:blipFill>
        <p:spPr>
          <a:xfrm>
            <a:off x="7858010" y="3806660"/>
            <a:ext cx="5065223" cy="3083088"/>
          </a:xfrm>
          <a:prstGeom prst="rect">
            <a:avLst/>
          </a:prstGeom>
        </p:spPr>
      </p:pic>
      <p:pic>
        <p:nvPicPr>
          <p:cNvPr id="12" name="Imagen 11">
            <a:extLst>
              <a:ext uri="{FF2B5EF4-FFF2-40B4-BE49-F238E27FC236}">
                <a16:creationId xmlns:a16="http://schemas.microsoft.com/office/drawing/2014/main" id="{1139B1FE-1BEF-6E12-EC71-EF24E729AB59}"/>
              </a:ext>
            </a:extLst>
          </p:cNvPr>
          <p:cNvPicPr>
            <a:picLocks noChangeAspect="1"/>
          </p:cNvPicPr>
          <p:nvPr/>
        </p:nvPicPr>
        <p:blipFill>
          <a:blip r:embed="rId5">
            <a:extLst>
              <a:ext uri="{28A0092B-C50C-407E-A947-70E740481C1C}">
                <a14:useLocalDpi xmlns:a14="http://schemas.microsoft.com/office/drawing/2010/main" val="0"/>
              </a:ext>
            </a:extLst>
          </a:blip>
          <a:srcRect l="16606" t="-1" r="18788" b="11180"/>
          <a:stretch>
            <a:fillRect/>
          </a:stretch>
        </p:blipFill>
        <p:spPr>
          <a:xfrm>
            <a:off x="3648597" y="2355700"/>
            <a:ext cx="4296557" cy="4534048"/>
          </a:xfrm>
          <a:prstGeom prst="rect">
            <a:avLst/>
          </a:prstGeom>
        </p:spPr>
      </p:pic>
      <p:pic>
        <p:nvPicPr>
          <p:cNvPr id="25" name="Imagen 24">
            <a:extLst>
              <a:ext uri="{FF2B5EF4-FFF2-40B4-BE49-F238E27FC236}">
                <a16:creationId xmlns:a16="http://schemas.microsoft.com/office/drawing/2014/main" id="{78232D54-7FBD-BA48-1483-2440D0BF1090}"/>
              </a:ext>
            </a:extLst>
          </p:cNvPr>
          <p:cNvPicPr>
            <a:picLocks noChangeAspect="1"/>
          </p:cNvPicPr>
          <p:nvPr/>
        </p:nvPicPr>
        <p:blipFill>
          <a:blip r:embed="rId6">
            <a:extLst>
              <a:ext uri="{28A0092B-C50C-407E-A947-70E740481C1C}">
                <a14:useLocalDpi xmlns:a14="http://schemas.microsoft.com/office/drawing/2010/main" val="0"/>
              </a:ext>
            </a:extLst>
          </a:blip>
          <a:srcRect t="-19890" r="-20904" b="-297"/>
          <a:stretch>
            <a:fillRect/>
          </a:stretch>
        </p:blipFill>
        <p:spPr>
          <a:xfrm>
            <a:off x="-40789" y="3524246"/>
            <a:ext cx="4487336" cy="3365502"/>
          </a:xfrm>
          <a:prstGeom prst="rect">
            <a:avLst/>
          </a:prstGeom>
        </p:spPr>
      </p:pic>
      <p:pic>
        <p:nvPicPr>
          <p:cNvPr id="27" name="Imagen 26">
            <a:extLst>
              <a:ext uri="{FF2B5EF4-FFF2-40B4-BE49-F238E27FC236}">
                <a16:creationId xmlns:a16="http://schemas.microsoft.com/office/drawing/2014/main" id="{54CD7770-1BC8-F453-A395-44F585C8F5EE}"/>
              </a:ext>
            </a:extLst>
          </p:cNvPr>
          <p:cNvPicPr>
            <a:picLocks noChangeAspect="1"/>
          </p:cNvPicPr>
          <p:nvPr/>
        </p:nvPicPr>
        <p:blipFill>
          <a:blip r:embed="rId7"/>
          <a:stretch>
            <a:fillRect/>
          </a:stretch>
        </p:blipFill>
        <p:spPr>
          <a:xfrm>
            <a:off x="7709272" y="-5319"/>
            <a:ext cx="5066215" cy="3804234"/>
          </a:xfrm>
          <a:prstGeom prst="rect">
            <a:avLst/>
          </a:prstGeom>
        </p:spPr>
      </p:pic>
      <p:pic>
        <p:nvPicPr>
          <p:cNvPr id="29" name="Imagen 28">
            <a:extLst>
              <a:ext uri="{FF2B5EF4-FFF2-40B4-BE49-F238E27FC236}">
                <a16:creationId xmlns:a16="http://schemas.microsoft.com/office/drawing/2014/main" id="{543E93EB-7827-4DB7-9CE2-F8509FB8C8D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5738" y="0"/>
            <a:ext cx="2646597" cy="1270906"/>
          </a:xfrm>
          <a:prstGeom prst="rect">
            <a:avLst/>
          </a:prstGeom>
        </p:spPr>
      </p:pic>
    </p:spTree>
    <p:extLst>
      <p:ext uri="{BB962C8B-B14F-4D97-AF65-F5344CB8AC3E}">
        <p14:creationId xmlns:p14="http://schemas.microsoft.com/office/powerpoint/2010/main" val="12025429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Título 14"/>
          <p:cNvSpPr>
            <a:spLocks noGrp="1"/>
          </p:cNvSpPr>
          <p:nvPr>
            <p:ph type="ctrTitle"/>
          </p:nvPr>
        </p:nvSpPr>
        <p:spPr>
          <a:xfrm>
            <a:off x="3205865" y="2043952"/>
            <a:ext cx="5780271" cy="592489"/>
          </a:xfrm>
        </p:spPr>
        <p:txBody>
          <a:bodyPr anchor="ctr">
            <a:normAutofit/>
          </a:bodyPr>
          <a:lstStyle/>
          <a:p>
            <a:r>
              <a:rPr lang="es-ES_tradnl" sz="3600" dirty="0">
                <a:solidFill>
                  <a:schemeClr val="bg1"/>
                </a:solidFill>
                <a:latin typeface="Museo Sans 500" panose="02000000000000000000" pitchFamily="2" charset="77"/>
                <a:ea typeface="Gilmer Medium" charset="0"/>
                <a:cs typeface="Gilmer Medium" charset="0"/>
              </a:rPr>
              <a:t>¡Muchas gracias!</a:t>
            </a:r>
          </a:p>
        </p:txBody>
      </p:sp>
      <p:pic>
        <p:nvPicPr>
          <p:cNvPr id="4" name="Imagen 3">
            <a:extLst>
              <a:ext uri="{FF2B5EF4-FFF2-40B4-BE49-F238E27FC236}">
                <a16:creationId xmlns:a16="http://schemas.microsoft.com/office/drawing/2014/main" id="{B0E21B2A-E0E9-4481-FD16-D196561DAB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89571" y="1469786"/>
            <a:ext cx="3102429" cy="1942642"/>
          </a:xfrm>
          <a:prstGeom prst="rect">
            <a:avLst/>
          </a:prstGeom>
        </p:spPr>
      </p:pic>
      <p:pic>
        <p:nvPicPr>
          <p:cNvPr id="6" name="Imagen 5">
            <a:extLst>
              <a:ext uri="{FF2B5EF4-FFF2-40B4-BE49-F238E27FC236}">
                <a16:creationId xmlns:a16="http://schemas.microsoft.com/office/drawing/2014/main" id="{0A8BFD59-EBD3-5107-5DB7-6880DF4222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flipH="1">
            <a:off x="1" y="1469786"/>
            <a:ext cx="3053443" cy="1942642"/>
          </a:xfrm>
          <a:prstGeom prst="rect">
            <a:avLst/>
          </a:prstGeom>
        </p:spPr>
      </p:pic>
      <p:grpSp>
        <p:nvGrpSpPr>
          <p:cNvPr id="10" name="Grupo 9">
            <a:extLst>
              <a:ext uri="{FF2B5EF4-FFF2-40B4-BE49-F238E27FC236}">
                <a16:creationId xmlns:a16="http://schemas.microsoft.com/office/drawing/2014/main" id="{CE335951-C624-4E7B-7C59-2AD42CBBF109}"/>
              </a:ext>
            </a:extLst>
          </p:cNvPr>
          <p:cNvGrpSpPr/>
          <p:nvPr/>
        </p:nvGrpSpPr>
        <p:grpSpPr>
          <a:xfrm>
            <a:off x="5198732" y="4044112"/>
            <a:ext cx="3916733" cy="1346815"/>
            <a:chOff x="4860348" y="3850725"/>
            <a:chExt cx="3916733" cy="1346815"/>
          </a:xfrm>
        </p:grpSpPr>
        <p:pic>
          <p:nvPicPr>
            <p:cNvPr id="8" name="Imagen 7">
              <a:extLst>
                <a:ext uri="{FF2B5EF4-FFF2-40B4-BE49-F238E27FC236}">
                  <a16:creationId xmlns:a16="http://schemas.microsoft.com/office/drawing/2014/main" id="{95D20340-5108-3A6F-CFDB-D3B57BEF7B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60348" y="3850725"/>
              <a:ext cx="2805865" cy="1346815"/>
            </a:xfrm>
            <a:prstGeom prst="rect">
              <a:avLst/>
            </a:prstGeom>
          </p:spPr>
        </p:pic>
        <p:pic>
          <p:nvPicPr>
            <p:cNvPr id="9" name="Imagen 8">
              <a:extLst>
                <a:ext uri="{FF2B5EF4-FFF2-40B4-BE49-F238E27FC236}">
                  <a16:creationId xmlns:a16="http://schemas.microsoft.com/office/drawing/2014/main" id="{B15A86B2-B89E-CEB3-DC3B-EE42F015FBA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66213" y="3971202"/>
              <a:ext cx="1110868" cy="1054925"/>
            </a:xfrm>
            <a:prstGeom prst="rect">
              <a:avLst/>
            </a:prstGeom>
          </p:spPr>
        </p:pic>
      </p:grpSp>
      <p:sp>
        <p:nvSpPr>
          <p:cNvPr id="11" name="Rectángulo 10">
            <a:extLst>
              <a:ext uri="{FF2B5EF4-FFF2-40B4-BE49-F238E27FC236}">
                <a16:creationId xmlns:a16="http://schemas.microsoft.com/office/drawing/2014/main" id="{EC51B39C-40E0-6BAA-2724-D126AA9E83FB}"/>
              </a:ext>
            </a:extLst>
          </p:cNvPr>
          <p:cNvSpPr/>
          <p:nvPr/>
        </p:nvSpPr>
        <p:spPr>
          <a:xfrm>
            <a:off x="3739965" y="2688103"/>
            <a:ext cx="4712070" cy="523220"/>
          </a:xfrm>
          <a:prstGeom prst="rect">
            <a:avLst/>
          </a:prstGeom>
          <a:gradFill>
            <a:gsLst>
              <a:gs pos="0">
                <a:srgbClr val="1F84EC">
                  <a:alpha val="0"/>
                </a:srgbClr>
              </a:gs>
              <a:gs pos="22000">
                <a:srgbClr val="1F84EC">
                  <a:alpha val="24123"/>
                </a:srgbClr>
              </a:gs>
              <a:gs pos="49000">
                <a:srgbClr val="1F84EC">
                  <a:alpha val="62338"/>
                </a:srgbClr>
              </a:gs>
              <a:gs pos="100000">
                <a:srgbClr val="1F84EC">
                  <a:alpha val="0"/>
                </a:srgbClr>
              </a:gs>
              <a:gs pos="78000">
                <a:srgbClr val="1F84EC">
                  <a:alpha val="24794"/>
                </a:srgbClr>
              </a:gs>
            </a:gsLst>
            <a:lin ang="10800000" scaled="1"/>
          </a:gradFill>
        </p:spPr>
        <p:txBody>
          <a:bodyPr wrap="square">
            <a:spAutoFit/>
          </a:bodyPr>
          <a:lstStyle/>
          <a:p>
            <a:pPr algn="ctr"/>
            <a:endParaRPr lang="es-ES_tradnl" sz="2800" dirty="0">
              <a:solidFill>
                <a:schemeClr val="bg1"/>
              </a:solidFill>
              <a:latin typeface="Museo Sans 500" panose="02000000000000000000" pitchFamily="2" charset="77"/>
              <a:ea typeface="Gilmer Regular" charset="0"/>
              <a:cs typeface="Gilmer Regular" charset="0"/>
            </a:endParaRPr>
          </a:p>
        </p:txBody>
      </p:sp>
      <p:pic>
        <p:nvPicPr>
          <p:cNvPr id="3" name="Imagen 2">
            <a:extLst>
              <a:ext uri="{FF2B5EF4-FFF2-40B4-BE49-F238E27FC236}">
                <a16:creationId xmlns:a16="http://schemas.microsoft.com/office/drawing/2014/main" id="{8F6528A2-AD95-6271-1A22-404B57271A3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91514" y="4221560"/>
            <a:ext cx="2163355" cy="1038852"/>
          </a:xfrm>
          <a:prstGeom prst="rect">
            <a:avLst/>
          </a:prstGeom>
        </p:spPr>
      </p:pic>
    </p:spTree>
    <p:extLst>
      <p:ext uri="{BB962C8B-B14F-4D97-AF65-F5344CB8AC3E}">
        <p14:creationId xmlns:p14="http://schemas.microsoft.com/office/powerpoint/2010/main" val="2679696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7A48713-15CC-3570-A517-BEC94448E6AF}"/>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281D543F-1CE9-7D53-1C2D-26B93EBBD025}"/>
              </a:ext>
            </a:extLst>
          </p:cNvPr>
          <p:cNvSpPr/>
          <p:nvPr/>
        </p:nvSpPr>
        <p:spPr>
          <a:xfrm>
            <a:off x="2961718" y="3075057"/>
            <a:ext cx="6268564" cy="707886"/>
          </a:xfrm>
          <a:prstGeom prst="rect">
            <a:avLst/>
          </a:prstGeom>
          <a:gradFill>
            <a:gsLst>
              <a:gs pos="0">
                <a:srgbClr val="1F84EC">
                  <a:alpha val="0"/>
                </a:srgbClr>
              </a:gs>
              <a:gs pos="22000">
                <a:srgbClr val="1F84EC">
                  <a:alpha val="24123"/>
                </a:srgbClr>
              </a:gs>
              <a:gs pos="49000">
                <a:srgbClr val="1F84EC">
                  <a:alpha val="62338"/>
                </a:srgbClr>
              </a:gs>
              <a:gs pos="100000">
                <a:srgbClr val="1F84EC">
                  <a:alpha val="0"/>
                </a:srgbClr>
              </a:gs>
              <a:gs pos="78000">
                <a:srgbClr val="1F84EC">
                  <a:alpha val="24794"/>
                </a:srgbClr>
              </a:gs>
            </a:gsLst>
            <a:lin ang="10800000" scaled="1"/>
          </a:gradFill>
        </p:spPr>
        <p:txBody>
          <a:bodyPr wrap="square">
            <a:spAutoFit/>
          </a:bodyPr>
          <a:lstStyle/>
          <a:p>
            <a:pPr algn="ctr"/>
            <a:r>
              <a:rPr lang="es-ES_tradnl" sz="4000" b="1" dirty="0">
                <a:solidFill>
                  <a:schemeClr val="bg1"/>
                </a:solidFill>
                <a:latin typeface="gobCL" pitchFamily="2" charset="77"/>
                <a:ea typeface="Verdana" charset="0"/>
                <a:cs typeface="Verdana" charset="0"/>
              </a:rPr>
              <a:t>Caracterización territorial</a:t>
            </a:r>
          </a:p>
        </p:txBody>
      </p:sp>
    </p:spTree>
    <p:extLst>
      <p:ext uri="{BB962C8B-B14F-4D97-AF65-F5344CB8AC3E}">
        <p14:creationId xmlns:p14="http://schemas.microsoft.com/office/powerpoint/2010/main" val="39184054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9A07B9F-958B-AE09-BD71-3FAF36091465}"/>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5BFFC395-706D-A8AA-5486-1612225057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87068" y="1"/>
            <a:ext cx="2804931" cy="2023025"/>
          </a:xfrm>
          <a:prstGeom prst="rect">
            <a:avLst/>
          </a:prstGeom>
        </p:spPr>
      </p:pic>
      <p:graphicFrame>
        <p:nvGraphicFramePr>
          <p:cNvPr id="6" name="Tabla 5">
            <a:extLst>
              <a:ext uri="{FF2B5EF4-FFF2-40B4-BE49-F238E27FC236}">
                <a16:creationId xmlns:a16="http://schemas.microsoft.com/office/drawing/2014/main" id="{1E0C8C88-F7C4-1D5D-EA53-5DC354384DEF}"/>
              </a:ext>
            </a:extLst>
          </p:cNvPr>
          <p:cNvGraphicFramePr>
            <a:graphicFrameLocks noGrp="1"/>
          </p:cNvGraphicFramePr>
          <p:nvPr>
            <p:extLst>
              <p:ext uri="{D42A27DB-BD31-4B8C-83A1-F6EECF244321}">
                <p14:modId xmlns:p14="http://schemas.microsoft.com/office/powerpoint/2010/main" val="3285590627"/>
              </p:ext>
            </p:extLst>
          </p:nvPr>
        </p:nvGraphicFramePr>
        <p:xfrm>
          <a:off x="1471354" y="1487978"/>
          <a:ext cx="8462356" cy="3658378"/>
        </p:xfrm>
        <a:graphic>
          <a:graphicData uri="http://schemas.openxmlformats.org/drawingml/2006/table">
            <a:tbl>
              <a:tblPr firstRow="1" firstCol="1" bandRow="1">
                <a:tableStyleId>{5C22544A-7EE6-4342-B048-85BDC9FD1C3A}</a:tableStyleId>
              </a:tblPr>
              <a:tblGrid>
                <a:gridCol w="2169982">
                  <a:extLst>
                    <a:ext uri="{9D8B030D-6E8A-4147-A177-3AD203B41FA5}">
                      <a16:colId xmlns:a16="http://schemas.microsoft.com/office/drawing/2014/main" val="4145797842"/>
                    </a:ext>
                  </a:extLst>
                </a:gridCol>
                <a:gridCol w="2357842">
                  <a:extLst>
                    <a:ext uri="{9D8B030D-6E8A-4147-A177-3AD203B41FA5}">
                      <a16:colId xmlns:a16="http://schemas.microsoft.com/office/drawing/2014/main" val="2532362646"/>
                    </a:ext>
                  </a:extLst>
                </a:gridCol>
                <a:gridCol w="2077970">
                  <a:extLst>
                    <a:ext uri="{9D8B030D-6E8A-4147-A177-3AD203B41FA5}">
                      <a16:colId xmlns:a16="http://schemas.microsoft.com/office/drawing/2014/main" val="454804183"/>
                    </a:ext>
                  </a:extLst>
                </a:gridCol>
                <a:gridCol w="1856562">
                  <a:extLst>
                    <a:ext uri="{9D8B030D-6E8A-4147-A177-3AD203B41FA5}">
                      <a16:colId xmlns:a16="http://schemas.microsoft.com/office/drawing/2014/main" val="346698882"/>
                    </a:ext>
                  </a:extLst>
                </a:gridCol>
              </a:tblGrid>
              <a:tr h="520902">
                <a:tc gridSpan="4">
                  <a:txBody>
                    <a:bodyPr/>
                    <a:lstStyle/>
                    <a:p>
                      <a:pPr marL="158750" marR="27940" indent="-6350" algn="ctr">
                        <a:lnSpc>
                          <a:spcPct val="107000"/>
                        </a:lnSpc>
                        <a:spcAft>
                          <a:spcPts val="1450"/>
                        </a:spcAft>
                        <a:buNone/>
                      </a:pPr>
                      <a:r>
                        <a:rPr lang="es-ES" sz="1600" kern="100" dirty="0">
                          <a:effectLst/>
                        </a:rPr>
                        <a:t>SLEP Del Litoral </a:t>
                      </a:r>
                      <a:endParaRPr lang="es-ES" sz="1600" kern="100" dirty="0">
                        <a:solidFill>
                          <a:srgbClr val="000000"/>
                        </a:solidFill>
                        <a:effectLst/>
                        <a:latin typeface="Calibri" panose="020F0502020204030204" pitchFamily="34" charset="0"/>
                        <a:ea typeface="Calibri" panose="020F0502020204030204" pitchFamily="34" charset="0"/>
                      </a:endParaRPr>
                    </a:p>
                  </a:txBody>
                  <a:tcPr marL="44450" marR="15875" marT="0" marB="0" anchor="ct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val="2534148243"/>
                  </a:ext>
                </a:extLst>
              </a:tr>
              <a:tr h="523918">
                <a:tc>
                  <a:txBody>
                    <a:bodyPr/>
                    <a:lstStyle/>
                    <a:p>
                      <a:pPr marL="158750" marR="28575" indent="-6350" algn="ctr">
                        <a:lnSpc>
                          <a:spcPct val="107000"/>
                        </a:lnSpc>
                        <a:spcAft>
                          <a:spcPts val="1450"/>
                        </a:spcAft>
                        <a:buNone/>
                      </a:pPr>
                      <a:r>
                        <a:rPr lang="es-ES" sz="1600" kern="100">
                          <a:effectLst/>
                        </a:rPr>
                        <a:t>Región </a:t>
                      </a:r>
                      <a:endParaRPr lang="es-ES" sz="1600" kern="100">
                        <a:solidFill>
                          <a:srgbClr val="000000"/>
                        </a:solidFill>
                        <a:effectLst/>
                        <a:latin typeface="Calibri" panose="020F0502020204030204" pitchFamily="34" charset="0"/>
                        <a:ea typeface="Calibri" panose="020F0502020204030204" pitchFamily="34" charset="0"/>
                      </a:endParaRPr>
                    </a:p>
                  </a:txBody>
                  <a:tcPr marL="44450" marR="15875" marT="0" marB="0" anchor="ctr"/>
                </a:tc>
                <a:tc>
                  <a:txBody>
                    <a:bodyPr/>
                    <a:lstStyle/>
                    <a:p>
                      <a:pPr marL="158750" marR="31115" indent="-6350" algn="ctr">
                        <a:lnSpc>
                          <a:spcPct val="107000"/>
                        </a:lnSpc>
                        <a:spcAft>
                          <a:spcPts val="1450"/>
                        </a:spcAft>
                        <a:buNone/>
                      </a:pPr>
                      <a:r>
                        <a:rPr lang="es-ES" sz="1600" kern="100" dirty="0">
                          <a:effectLst/>
                        </a:rPr>
                        <a:t>Valparaíso </a:t>
                      </a:r>
                      <a:endParaRPr lang="es-ES" sz="1600" kern="100" dirty="0">
                        <a:solidFill>
                          <a:srgbClr val="000000"/>
                        </a:solidFill>
                        <a:effectLst/>
                        <a:latin typeface="Calibri" panose="020F0502020204030204" pitchFamily="34" charset="0"/>
                        <a:ea typeface="Calibri" panose="020F0502020204030204" pitchFamily="34" charset="0"/>
                      </a:endParaRPr>
                    </a:p>
                  </a:txBody>
                  <a:tcPr marL="44450" marR="15875" marT="0" marB="0" anchor="ctr"/>
                </a:tc>
                <a:tc>
                  <a:txBody>
                    <a:bodyPr/>
                    <a:lstStyle/>
                    <a:p>
                      <a:pPr marL="158750" indent="-6350" algn="just">
                        <a:lnSpc>
                          <a:spcPct val="107000"/>
                        </a:lnSpc>
                        <a:spcAft>
                          <a:spcPts val="1450"/>
                        </a:spcAft>
                        <a:buNone/>
                      </a:pPr>
                      <a:r>
                        <a:rPr lang="es-ES" sz="1600" kern="100">
                          <a:effectLst/>
                        </a:rPr>
                        <a:t>Año funcionamiento </a:t>
                      </a:r>
                      <a:endParaRPr lang="es-ES" sz="1600" kern="100">
                        <a:solidFill>
                          <a:srgbClr val="000000"/>
                        </a:solidFill>
                        <a:effectLst/>
                        <a:latin typeface="Calibri" panose="020F0502020204030204" pitchFamily="34" charset="0"/>
                        <a:ea typeface="Calibri" panose="020F0502020204030204" pitchFamily="34" charset="0"/>
                      </a:endParaRPr>
                    </a:p>
                  </a:txBody>
                  <a:tcPr marL="44450" marR="15875" marT="0" marB="0" anchor="ctr"/>
                </a:tc>
                <a:tc>
                  <a:txBody>
                    <a:bodyPr/>
                    <a:lstStyle/>
                    <a:p>
                      <a:pPr marL="158750" marR="29210" indent="-6350" algn="ctr">
                        <a:lnSpc>
                          <a:spcPct val="107000"/>
                        </a:lnSpc>
                        <a:spcAft>
                          <a:spcPts val="1450"/>
                        </a:spcAft>
                        <a:buNone/>
                      </a:pPr>
                      <a:r>
                        <a:rPr lang="es-ES" sz="1600" kern="100">
                          <a:effectLst/>
                        </a:rPr>
                        <a:t>2025 </a:t>
                      </a:r>
                      <a:endParaRPr lang="es-ES" sz="1600" kern="100">
                        <a:solidFill>
                          <a:srgbClr val="000000"/>
                        </a:solidFill>
                        <a:effectLst/>
                        <a:latin typeface="Calibri" panose="020F0502020204030204" pitchFamily="34" charset="0"/>
                        <a:ea typeface="Calibri" panose="020F0502020204030204" pitchFamily="34" charset="0"/>
                      </a:endParaRPr>
                    </a:p>
                  </a:txBody>
                  <a:tcPr marL="44450" marR="15875" marT="0" marB="0" anchor="ctr"/>
                </a:tc>
                <a:extLst>
                  <a:ext uri="{0D108BD9-81ED-4DB2-BD59-A6C34878D82A}">
                    <a16:rowId xmlns:a16="http://schemas.microsoft.com/office/drawing/2014/main" val="2087386209"/>
                  </a:ext>
                </a:extLst>
              </a:tr>
              <a:tr h="523918">
                <a:tc>
                  <a:txBody>
                    <a:bodyPr/>
                    <a:lstStyle/>
                    <a:p>
                      <a:pPr marL="90170" indent="-6350" algn="l">
                        <a:lnSpc>
                          <a:spcPct val="107000"/>
                        </a:lnSpc>
                        <a:spcAft>
                          <a:spcPts val="1450"/>
                        </a:spcAft>
                        <a:buNone/>
                      </a:pPr>
                      <a:r>
                        <a:rPr lang="es-ES" sz="1600" kern="100">
                          <a:effectLst/>
                        </a:rPr>
                        <a:t>Comuna cabecera </a:t>
                      </a:r>
                      <a:endParaRPr lang="es-ES" sz="1600" kern="100">
                        <a:solidFill>
                          <a:srgbClr val="000000"/>
                        </a:solidFill>
                        <a:effectLst/>
                        <a:latin typeface="Calibri" panose="020F0502020204030204" pitchFamily="34" charset="0"/>
                        <a:ea typeface="Calibri" panose="020F0502020204030204" pitchFamily="34" charset="0"/>
                      </a:endParaRPr>
                    </a:p>
                  </a:txBody>
                  <a:tcPr marL="44450" marR="15875" marT="0" marB="0" anchor="ctr"/>
                </a:tc>
                <a:tc>
                  <a:txBody>
                    <a:bodyPr/>
                    <a:lstStyle/>
                    <a:p>
                      <a:pPr marL="158750" marR="31115" indent="-6350" algn="ctr">
                        <a:lnSpc>
                          <a:spcPct val="107000"/>
                        </a:lnSpc>
                        <a:spcAft>
                          <a:spcPts val="1450"/>
                        </a:spcAft>
                        <a:buNone/>
                      </a:pPr>
                      <a:r>
                        <a:rPr lang="es-ES" sz="1600" kern="100">
                          <a:effectLst/>
                        </a:rPr>
                        <a:t>San Antonio </a:t>
                      </a:r>
                      <a:endParaRPr lang="es-ES" sz="1600" kern="100">
                        <a:solidFill>
                          <a:srgbClr val="000000"/>
                        </a:solidFill>
                        <a:effectLst/>
                        <a:latin typeface="Calibri" panose="020F0502020204030204" pitchFamily="34" charset="0"/>
                        <a:ea typeface="Calibri" panose="020F0502020204030204" pitchFamily="34" charset="0"/>
                      </a:endParaRPr>
                    </a:p>
                  </a:txBody>
                  <a:tcPr marL="44450" marR="15875" marT="0" marB="0" anchor="ctr"/>
                </a:tc>
                <a:tc>
                  <a:txBody>
                    <a:bodyPr/>
                    <a:lstStyle/>
                    <a:p>
                      <a:pPr marL="158750" marR="29210" indent="-6350" algn="ctr">
                        <a:lnSpc>
                          <a:spcPct val="107000"/>
                        </a:lnSpc>
                        <a:spcAft>
                          <a:spcPts val="1450"/>
                        </a:spcAft>
                        <a:buNone/>
                      </a:pPr>
                      <a:r>
                        <a:rPr lang="es-ES" sz="1600" kern="100">
                          <a:effectLst/>
                        </a:rPr>
                        <a:t>Año traspaso </a:t>
                      </a:r>
                      <a:endParaRPr lang="es-ES" sz="1600" kern="100">
                        <a:solidFill>
                          <a:srgbClr val="000000"/>
                        </a:solidFill>
                        <a:effectLst/>
                        <a:latin typeface="Calibri" panose="020F0502020204030204" pitchFamily="34" charset="0"/>
                        <a:ea typeface="Calibri" panose="020F0502020204030204" pitchFamily="34" charset="0"/>
                      </a:endParaRPr>
                    </a:p>
                  </a:txBody>
                  <a:tcPr marL="44450" marR="15875" marT="0" marB="0" anchor="ctr"/>
                </a:tc>
                <a:tc>
                  <a:txBody>
                    <a:bodyPr/>
                    <a:lstStyle/>
                    <a:p>
                      <a:pPr marL="158750" marR="29210" indent="-6350" algn="ctr">
                        <a:lnSpc>
                          <a:spcPct val="107000"/>
                        </a:lnSpc>
                        <a:spcAft>
                          <a:spcPts val="1450"/>
                        </a:spcAft>
                        <a:buNone/>
                      </a:pPr>
                      <a:r>
                        <a:rPr lang="es-ES" sz="1600" kern="100" dirty="0">
                          <a:effectLst/>
                        </a:rPr>
                        <a:t>2027 </a:t>
                      </a:r>
                      <a:endParaRPr lang="es-ES" sz="1600" kern="100" dirty="0">
                        <a:solidFill>
                          <a:srgbClr val="000000"/>
                        </a:solidFill>
                        <a:effectLst/>
                        <a:latin typeface="Calibri" panose="020F0502020204030204" pitchFamily="34" charset="0"/>
                        <a:ea typeface="Calibri" panose="020F0502020204030204" pitchFamily="34" charset="0"/>
                      </a:endParaRPr>
                    </a:p>
                  </a:txBody>
                  <a:tcPr marL="44450" marR="15875" marT="0" marB="0" anchor="ctr"/>
                </a:tc>
                <a:extLst>
                  <a:ext uri="{0D108BD9-81ED-4DB2-BD59-A6C34878D82A}">
                    <a16:rowId xmlns:a16="http://schemas.microsoft.com/office/drawing/2014/main" val="1901144151"/>
                  </a:ext>
                </a:extLst>
              </a:tr>
              <a:tr h="520902">
                <a:tc gridSpan="2">
                  <a:txBody>
                    <a:bodyPr/>
                    <a:lstStyle/>
                    <a:p>
                      <a:pPr marL="158750" marR="28575" indent="-6350" algn="ctr">
                        <a:lnSpc>
                          <a:spcPct val="107000"/>
                        </a:lnSpc>
                        <a:spcAft>
                          <a:spcPts val="1450"/>
                        </a:spcAft>
                        <a:buNone/>
                      </a:pPr>
                      <a:r>
                        <a:rPr lang="es-ES" sz="1600" kern="100" dirty="0">
                          <a:effectLst/>
                        </a:rPr>
                        <a:t>Matrícula 2025 </a:t>
                      </a:r>
                      <a:endParaRPr lang="es-ES" sz="1600" kern="100" dirty="0">
                        <a:solidFill>
                          <a:srgbClr val="000000"/>
                        </a:solidFill>
                        <a:effectLst/>
                        <a:latin typeface="Calibri" panose="020F0502020204030204" pitchFamily="34" charset="0"/>
                        <a:ea typeface="Calibri" panose="020F0502020204030204" pitchFamily="34" charset="0"/>
                      </a:endParaRPr>
                    </a:p>
                  </a:txBody>
                  <a:tcPr marL="44450" marR="15875" marT="0" marB="0" anchor="ctr"/>
                </a:tc>
                <a:tc hMerge="1">
                  <a:txBody>
                    <a:bodyPr/>
                    <a:lstStyle/>
                    <a:p>
                      <a:endParaRPr lang="es-ES"/>
                    </a:p>
                  </a:txBody>
                  <a:tcPr/>
                </a:tc>
                <a:tc gridSpan="2">
                  <a:txBody>
                    <a:bodyPr/>
                    <a:lstStyle/>
                    <a:p>
                      <a:pPr marL="158750" marR="29210" indent="-6350" algn="ctr">
                        <a:lnSpc>
                          <a:spcPct val="107000"/>
                        </a:lnSpc>
                        <a:spcAft>
                          <a:spcPts val="1450"/>
                        </a:spcAft>
                        <a:buNone/>
                      </a:pPr>
                      <a:r>
                        <a:rPr lang="es-ES" sz="1600" b="1" kern="100" dirty="0">
                          <a:solidFill>
                            <a:schemeClr val="bg1"/>
                          </a:solidFill>
                          <a:effectLst/>
                        </a:rPr>
                        <a:t>Establecimientos 2025 </a:t>
                      </a:r>
                      <a:endParaRPr lang="es-ES" sz="1600" b="1" kern="100" dirty="0">
                        <a:solidFill>
                          <a:schemeClr val="bg1"/>
                        </a:solidFill>
                        <a:effectLst/>
                        <a:latin typeface="Calibri" panose="020F0502020204030204" pitchFamily="34" charset="0"/>
                        <a:ea typeface="Calibri" panose="020F0502020204030204" pitchFamily="34" charset="0"/>
                      </a:endParaRPr>
                    </a:p>
                  </a:txBody>
                  <a:tcPr marL="44450" marR="15875" marT="0" marB="0" anchor="ctr">
                    <a:solidFill>
                      <a:schemeClr val="accent1"/>
                    </a:solidFill>
                  </a:tcPr>
                </a:tc>
                <a:tc hMerge="1">
                  <a:txBody>
                    <a:bodyPr/>
                    <a:lstStyle/>
                    <a:p>
                      <a:endParaRPr lang="es-ES"/>
                    </a:p>
                  </a:txBody>
                  <a:tcPr/>
                </a:tc>
                <a:extLst>
                  <a:ext uri="{0D108BD9-81ED-4DB2-BD59-A6C34878D82A}">
                    <a16:rowId xmlns:a16="http://schemas.microsoft.com/office/drawing/2014/main" val="765768418"/>
                  </a:ext>
                </a:extLst>
              </a:tr>
              <a:tr h="523918">
                <a:tc>
                  <a:txBody>
                    <a:bodyPr/>
                    <a:lstStyle/>
                    <a:p>
                      <a:pPr marL="158750" marR="29210" indent="-6350" algn="ctr">
                        <a:lnSpc>
                          <a:spcPct val="107000"/>
                        </a:lnSpc>
                        <a:spcAft>
                          <a:spcPts val="1450"/>
                        </a:spcAft>
                        <a:buNone/>
                      </a:pPr>
                      <a:r>
                        <a:rPr lang="es-ES" sz="1600" kern="100">
                          <a:effectLst/>
                        </a:rPr>
                        <a:t>Matrícula urbana </a:t>
                      </a:r>
                      <a:endParaRPr lang="es-ES" sz="1600" kern="100">
                        <a:solidFill>
                          <a:srgbClr val="000000"/>
                        </a:solidFill>
                        <a:effectLst/>
                        <a:latin typeface="Calibri" panose="020F0502020204030204" pitchFamily="34" charset="0"/>
                        <a:ea typeface="Calibri" panose="020F0502020204030204" pitchFamily="34" charset="0"/>
                      </a:endParaRPr>
                    </a:p>
                  </a:txBody>
                  <a:tcPr marL="44450" marR="15875" marT="0" marB="0" anchor="ctr"/>
                </a:tc>
                <a:tc>
                  <a:txBody>
                    <a:bodyPr/>
                    <a:lstStyle/>
                    <a:p>
                      <a:pPr marL="158750" marR="27940" indent="-6350" algn="ctr">
                        <a:lnSpc>
                          <a:spcPct val="107000"/>
                        </a:lnSpc>
                        <a:spcAft>
                          <a:spcPts val="1450"/>
                        </a:spcAft>
                        <a:buNone/>
                      </a:pPr>
                      <a:r>
                        <a:rPr lang="es-ES" sz="1600" kern="100" dirty="0">
                          <a:effectLst/>
                        </a:rPr>
                        <a:t>16.808 </a:t>
                      </a:r>
                      <a:endParaRPr lang="es-ES" sz="1600" kern="100" dirty="0">
                        <a:solidFill>
                          <a:srgbClr val="000000"/>
                        </a:solidFill>
                        <a:effectLst/>
                        <a:latin typeface="Calibri" panose="020F0502020204030204" pitchFamily="34" charset="0"/>
                        <a:ea typeface="Calibri" panose="020F0502020204030204" pitchFamily="34" charset="0"/>
                      </a:endParaRPr>
                    </a:p>
                  </a:txBody>
                  <a:tcPr marL="44450" marR="15875" marT="0" marB="0" anchor="ctr"/>
                </a:tc>
                <a:tc>
                  <a:txBody>
                    <a:bodyPr/>
                    <a:lstStyle/>
                    <a:p>
                      <a:pPr marL="158750" marR="27940" indent="-6350" algn="ctr">
                        <a:lnSpc>
                          <a:spcPct val="107000"/>
                        </a:lnSpc>
                        <a:spcAft>
                          <a:spcPts val="1450"/>
                        </a:spcAft>
                        <a:buNone/>
                      </a:pPr>
                      <a:r>
                        <a:rPr lang="es-ES" sz="1600" kern="100" dirty="0">
                          <a:effectLst/>
                        </a:rPr>
                        <a:t>Escolares </a:t>
                      </a:r>
                      <a:endParaRPr lang="es-ES" sz="1600" kern="100" dirty="0">
                        <a:solidFill>
                          <a:srgbClr val="000000"/>
                        </a:solidFill>
                        <a:effectLst/>
                        <a:latin typeface="Calibri" panose="020F0502020204030204" pitchFamily="34" charset="0"/>
                        <a:ea typeface="Calibri" panose="020F0502020204030204" pitchFamily="34" charset="0"/>
                      </a:endParaRPr>
                    </a:p>
                  </a:txBody>
                  <a:tcPr marL="44450" marR="15875" marT="0" marB="0" anchor="ctr"/>
                </a:tc>
                <a:tc>
                  <a:txBody>
                    <a:bodyPr/>
                    <a:lstStyle/>
                    <a:p>
                      <a:pPr marL="158750" marR="29210" indent="-6350" algn="ctr">
                        <a:lnSpc>
                          <a:spcPct val="107000"/>
                        </a:lnSpc>
                        <a:spcAft>
                          <a:spcPts val="1450"/>
                        </a:spcAft>
                        <a:buNone/>
                      </a:pPr>
                      <a:r>
                        <a:rPr lang="es-ES" sz="1600" kern="100" dirty="0">
                          <a:effectLst/>
                        </a:rPr>
                        <a:t>54</a:t>
                      </a:r>
                      <a:endParaRPr lang="es-ES" sz="1600" kern="100" dirty="0">
                        <a:solidFill>
                          <a:srgbClr val="000000"/>
                        </a:solidFill>
                        <a:effectLst/>
                        <a:latin typeface="Calibri" panose="020F0502020204030204" pitchFamily="34" charset="0"/>
                        <a:ea typeface="Calibri" panose="020F0502020204030204" pitchFamily="34" charset="0"/>
                      </a:endParaRPr>
                    </a:p>
                  </a:txBody>
                  <a:tcPr marL="44450" marR="15875" marT="0" marB="0" anchor="ctr"/>
                </a:tc>
                <a:extLst>
                  <a:ext uri="{0D108BD9-81ED-4DB2-BD59-A6C34878D82A}">
                    <a16:rowId xmlns:a16="http://schemas.microsoft.com/office/drawing/2014/main" val="1740123090"/>
                  </a:ext>
                </a:extLst>
              </a:tr>
              <a:tr h="523918">
                <a:tc>
                  <a:txBody>
                    <a:bodyPr/>
                    <a:lstStyle/>
                    <a:p>
                      <a:pPr marL="158750" marR="27305" indent="-6350" algn="ctr">
                        <a:lnSpc>
                          <a:spcPct val="107000"/>
                        </a:lnSpc>
                        <a:spcAft>
                          <a:spcPts val="1450"/>
                        </a:spcAft>
                        <a:buNone/>
                      </a:pPr>
                      <a:r>
                        <a:rPr lang="es-ES" sz="1600" kern="100">
                          <a:effectLst/>
                        </a:rPr>
                        <a:t>Matrícula rural </a:t>
                      </a:r>
                      <a:endParaRPr lang="es-ES" sz="1600" kern="100">
                        <a:solidFill>
                          <a:srgbClr val="000000"/>
                        </a:solidFill>
                        <a:effectLst/>
                        <a:latin typeface="Calibri" panose="020F0502020204030204" pitchFamily="34" charset="0"/>
                        <a:ea typeface="Calibri" panose="020F0502020204030204" pitchFamily="34" charset="0"/>
                      </a:endParaRPr>
                    </a:p>
                  </a:txBody>
                  <a:tcPr marL="44450" marR="15875" marT="0" marB="0" anchor="ctr"/>
                </a:tc>
                <a:tc>
                  <a:txBody>
                    <a:bodyPr/>
                    <a:lstStyle/>
                    <a:p>
                      <a:pPr marL="158750" marR="29210" indent="-6350" algn="ctr">
                        <a:lnSpc>
                          <a:spcPct val="107000"/>
                        </a:lnSpc>
                        <a:spcAft>
                          <a:spcPts val="1450"/>
                        </a:spcAft>
                        <a:buNone/>
                      </a:pPr>
                      <a:r>
                        <a:rPr lang="es-ES" sz="1600" kern="100">
                          <a:effectLst/>
                        </a:rPr>
                        <a:t>2.224 </a:t>
                      </a:r>
                      <a:endParaRPr lang="es-ES" sz="1600" kern="100">
                        <a:solidFill>
                          <a:srgbClr val="000000"/>
                        </a:solidFill>
                        <a:effectLst/>
                        <a:latin typeface="Calibri" panose="020F0502020204030204" pitchFamily="34" charset="0"/>
                        <a:ea typeface="Calibri" panose="020F0502020204030204" pitchFamily="34" charset="0"/>
                      </a:endParaRPr>
                    </a:p>
                  </a:txBody>
                  <a:tcPr marL="44450" marR="15875" marT="0" marB="0" anchor="ctr"/>
                </a:tc>
                <a:tc>
                  <a:txBody>
                    <a:bodyPr/>
                    <a:lstStyle/>
                    <a:p>
                      <a:pPr marL="158750" marR="27940" indent="-6350" algn="ctr">
                        <a:lnSpc>
                          <a:spcPct val="107000"/>
                        </a:lnSpc>
                        <a:spcAft>
                          <a:spcPts val="1450"/>
                        </a:spcAft>
                        <a:buNone/>
                      </a:pPr>
                      <a:r>
                        <a:rPr lang="es-ES" sz="1600" kern="100" dirty="0">
                          <a:effectLst/>
                        </a:rPr>
                        <a:t>VTF </a:t>
                      </a:r>
                      <a:endParaRPr lang="es-ES" sz="1600" kern="100" dirty="0">
                        <a:solidFill>
                          <a:srgbClr val="000000"/>
                        </a:solidFill>
                        <a:effectLst/>
                        <a:latin typeface="Calibri" panose="020F0502020204030204" pitchFamily="34" charset="0"/>
                        <a:ea typeface="Calibri" panose="020F0502020204030204" pitchFamily="34" charset="0"/>
                      </a:endParaRPr>
                    </a:p>
                  </a:txBody>
                  <a:tcPr marL="44450" marR="15875" marT="0" marB="0" anchor="ctr"/>
                </a:tc>
                <a:tc>
                  <a:txBody>
                    <a:bodyPr/>
                    <a:lstStyle/>
                    <a:p>
                      <a:pPr marL="158750" marR="57150" indent="-6350" algn="ctr">
                        <a:lnSpc>
                          <a:spcPct val="107000"/>
                        </a:lnSpc>
                        <a:spcAft>
                          <a:spcPts val="1450"/>
                        </a:spcAft>
                        <a:buNone/>
                      </a:pPr>
                      <a:r>
                        <a:rPr lang="es-ES" sz="1600" kern="100">
                          <a:effectLst/>
                        </a:rPr>
                        <a:t>26  </a:t>
                      </a:r>
                      <a:endParaRPr lang="es-ES" sz="1600" kern="100">
                        <a:solidFill>
                          <a:srgbClr val="000000"/>
                        </a:solidFill>
                        <a:effectLst/>
                        <a:latin typeface="Calibri" panose="020F0502020204030204" pitchFamily="34" charset="0"/>
                        <a:ea typeface="Calibri" panose="020F0502020204030204" pitchFamily="34" charset="0"/>
                      </a:endParaRPr>
                    </a:p>
                  </a:txBody>
                  <a:tcPr marL="44450" marR="15875" marT="0" marB="0" anchor="ctr"/>
                </a:tc>
                <a:extLst>
                  <a:ext uri="{0D108BD9-81ED-4DB2-BD59-A6C34878D82A}">
                    <a16:rowId xmlns:a16="http://schemas.microsoft.com/office/drawing/2014/main" val="79110596"/>
                  </a:ext>
                </a:extLst>
              </a:tr>
              <a:tr h="520902">
                <a:tc>
                  <a:txBody>
                    <a:bodyPr/>
                    <a:lstStyle/>
                    <a:p>
                      <a:pPr marL="158750" marR="27305" indent="-6350" algn="ctr">
                        <a:lnSpc>
                          <a:spcPct val="107000"/>
                        </a:lnSpc>
                        <a:spcAft>
                          <a:spcPts val="1450"/>
                        </a:spcAft>
                        <a:buNone/>
                      </a:pPr>
                      <a:r>
                        <a:rPr lang="es-ES" sz="1600" kern="100">
                          <a:effectLst/>
                        </a:rPr>
                        <a:t>Total </a:t>
                      </a:r>
                      <a:endParaRPr lang="es-ES" sz="1600" kern="100">
                        <a:solidFill>
                          <a:srgbClr val="000000"/>
                        </a:solidFill>
                        <a:effectLst/>
                        <a:latin typeface="Calibri" panose="020F0502020204030204" pitchFamily="34" charset="0"/>
                        <a:ea typeface="Calibri" panose="020F0502020204030204" pitchFamily="34" charset="0"/>
                      </a:endParaRPr>
                    </a:p>
                  </a:txBody>
                  <a:tcPr marL="44450" marR="15875" marT="0" marB="0" anchor="ctr"/>
                </a:tc>
                <a:tc>
                  <a:txBody>
                    <a:bodyPr/>
                    <a:lstStyle/>
                    <a:p>
                      <a:pPr marL="158750" marR="27940" indent="-6350" algn="ctr">
                        <a:lnSpc>
                          <a:spcPct val="107000"/>
                        </a:lnSpc>
                        <a:spcAft>
                          <a:spcPts val="1450"/>
                        </a:spcAft>
                        <a:buNone/>
                      </a:pPr>
                      <a:r>
                        <a:rPr lang="es-ES" sz="1600" kern="100">
                          <a:effectLst/>
                        </a:rPr>
                        <a:t>19.032 </a:t>
                      </a:r>
                      <a:endParaRPr lang="es-ES" sz="1600" kern="100">
                        <a:solidFill>
                          <a:srgbClr val="000000"/>
                        </a:solidFill>
                        <a:effectLst/>
                        <a:latin typeface="Calibri" panose="020F0502020204030204" pitchFamily="34" charset="0"/>
                        <a:ea typeface="Calibri" panose="020F0502020204030204" pitchFamily="34" charset="0"/>
                      </a:endParaRPr>
                    </a:p>
                  </a:txBody>
                  <a:tcPr marL="44450" marR="15875" marT="0" marB="0" anchor="ctr"/>
                </a:tc>
                <a:tc>
                  <a:txBody>
                    <a:bodyPr/>
                    <a:lstStyle/>
                    <a:p>
                      <a:pPr marL="158750" marR="28575" indent="-6350" algn="ctr">
                        <a:lnSpc>
                          <a:spcPct val="107000"/>
                        </a:lnSpc>
                        <a:spcAft>
                          <a:spcPts val="1450"/>
                        </a:spcAft>
                        <a:buNone/>
                      </a:pPr>
                      <a:r>
                        <a:rPr lang="es-ES" sz="1600" kern="100">
                          <a:effectLst/>
                        </a:rPr>
                        <a:t> Total </a:t>
                      </a:r>
                      <a:endParaRPr lang="es-ES" sz="1600" kern="100">
                        <a:solidFill>
                          <a:srgbClr val="000000"/>
                        </a:solidFill>
                        <a:effectLst/>
                        <a:latin typeface="Calibri" panose="020F0502020204030204" pitchFamily="34" charset="0"/>
                        <a:ea typeface="Calibri" panose="020F0502020204030204" pitchFamily="34" charset="0"/>
                      </a:endParaRPr>
                    </a:p>
                  </a:txBody>
                  <a:tcPr marL="44450" marR="15875" marT="0" marB="0" anchor="ctr"/>
                </a:tc>
                <a:tc>
                  <a:txBody>
                    <a:bodyPr/>
                    <a:lstStyle/>
                    <a:p>
                      <a:pPr marL="158750" marR="57150" indent="-6350" algn="ctr">
                        <a:lnSpc>
                          <a:spcPct val="107000"/>
                        </a:lnSpc>
                        <a:spcAft>
                          <a:spcPts val="1450"/>
                        </a:spcAft>
                        <a:buNone/>
                      </a:pPr>
                      <a:r>
                        <a:rPr lang="es-ES" sz="1600" kern="100" dirty="0">
                          <a:effectLst/>
                        </a:rPr>
                        <a:t>80*</a:t>
                      </a:r>
                      <a:endParaRPr lang="es-ES" sz="1600" kern="100" dirty="0">
                        <a:solidFill>
                          <a:srgbClr val="000000"/>
                        </a:solidFill>
                        <a:effectLst/>
                        <a:latin typeface="Calibri" panose="020F0502020204030204" pitchFamily="34" charset="0"/>
                        <a:ea typeface="Calibri" panose="020F0502020204030204" pitchFamily="34" charset="0"/>
                      </a:endParaRPr>
                    </a:p>
                  </a:txBody>
                  <a:tcPr marL="44450" marR="15875" marT="0" marB="0" anchor="ctr"/>
                </a:tc>
                <a:extLst>
                  <a:ext uri="{0D108BD9-81ED-4DB2-BD59-A6C34878D82A}">
                    <a16:rowId xmlns:a16="http://schemas.microsoft.com/office/drawing/2014/main" val="4248047966"/>
                  </a:ext>
                </a:extLst>
              </a:tr>
            </a:tbl>
          </a:graphicData>
        </a:graphic>
      </p:graphicFrame>
      <p:sp>
        <p:nvSpPr>
          <p:cNvPr id="2" name="CuadroTexto 1">
            <a:extLst>
              <a:ext uri="{FF2B5EF4-FFF2-40B4-BE49-F238E27FC236}">
                <a16:creationId xmlns:a16="http://schemas.microsoft.com/office/drawing/2014/main" id="{2B920877-D99D-3DF3-EA08-54FC34568CEC}"/>
              </a:ext>
            </a:extLst>
          </p:cNvPr>
          <p:cNvSpPr txBox="1"/>
          <p:nvPr/>
        </p:nvSpPr>
        <p:spPr>
          <a:xfrm>
            <a:off x="1678488" y="5649238"/>
            <a:ext cx="2210844" cy="369332"/>
          </a:xfrm>
          <a:prstGeom prst="rect">
            <a:avLst/>
          </a:prstGeom>
          <a:noFill/>
        </p:spPr>
        <p:txBody>
          <a:bodyPr wrap="square" rtlCol="0">
            <a:spAutoFit/>
          </a:bodyPr>
          <a:lstStyle/>
          <a:p>
            <a:r>
              <a:rPr lang="es-CL" dirty="0"/>
              <a:t>*</a:t>
            </a:r>
            <a:r>
              <a:rPr lang="es-CL" sz="1400" dirty="0"/>
              <a:t>En 2026 son 81</a:t>
            </a:r>
            <a:endParaRPr lang="es-ES" sz="1400" dirty="0"/>
          </a:p>
        </p:txBody>
      </p:sp>
    </p:spTree>
    <p:extLst>
      <p:ext uri="{BB962C8B-B14F-4D97-AF65-F5344CB8AC3E}">
        <p14:creationId xmlns:p14="http://schemas.microsoft.com/office/powerpoint/2010/main" val="13595771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0EE9594-7651-C7F8-7EC8-1CC66D42A06E}"/>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03DC455F-C2DF-FA2E-B869-CF9C2FF668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87068" y="1"/>
            <a:ext cx="2804931" cy="2023025"/>
          </a:xfrm>
          <a:prstGeom prst="rect">
            <a:avLst/>
          </a:prstGeom>
        </p:spPr>
      </p:pic>
      <p:pic>
        <p:nvPicPr>
          <p:cNvPr id="3" name="Imagen 2">
            <a:extLst>
              <a:ext uri="{FF2B5EF4-FFF2-40B4-BE49-F238E27FC236}">
                <a16:creationId xmlns:a16="http://schemas.microsoft.com/office/drawing/2014/main" id="{06C0E44C-5B20-22B3-F84F-1E7F8BEC6B81}"/>
              </a:ext>
            </a:extLst>
          </p:cNvPr>
          <p:cNvPicPr>
            <a:picLocks noChangeAspect="1"/>
          </p:cNvPicPr>
          <p:nvPr/>
        </p:nvPicPr>
        <p:blipFill>
          <a:blip r:embed="rId4"/>
          <a:stretch>
            <a:fillRect/>
          </a:stretch>
        </p:blipFill>
        <p:spPr>
          <a:xfrm>
            <a:off x="2028257" y="1256997"/>
            <a:ext cx="8135485" cy="4344006"/>
          </a:xfrm>
          <a:prstGeom prst="rect">
            <a:avLst/>
          </a:prstGeom>
        </p:spPr>
      </p:pic>
    </p:spTree>
    <p:extLst>
      <p:ext uri="{BB962C8B-B14F-4D97-AF65-F5344CB8AC3E}">
        <p14:creationId xmlns:p14="http://schemas.microsoft.com/office/powerpoint/2010/main" val="19047114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E5253FB-5EE7-DB5E-0F9D-8B2E7F3CF02F}"/>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239963C7-3C97-B396-2A3C-0F7C5529B9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87068" y="1"/>
            <a:ext cx="2804931" cy="2023025"/>
          </a:xfrm>
          <a:prstGeom prst="rect">
            <a:avLst/>
          </a:prstGeom>
        </p:spPr>
      </p:pic>
      <p:pic>
        <p:nvPicPr>
          <p:cNvPr id="4" name="Imagen 3">
            <a:extLst>
              <a:ext uri="{FF2B5EF4-FFF2-40B4-BE49-F238E27FC236}">
                <a16:creationId xmlns:a16="http://schemas.microsoft.com/office/drawing/2014/main" id="{E4EBB5A6-8C16-7EB2-2655-9111BDB5CE9D}"/>
              </a:ext>
            </a:extLst>
          </p:cNvPr>
          <p:cNvPicPr>
            <a:picLocks noChangeAspect="1"/>
          </p:cNvPicPr>
          <p:nvPr/>
        </p:nvPicPr>
        <p:blipFill>
          <a:blip r:embed="rId4"/>
          <a:stretch>
            <a:fillRect/>
          </a:stretch>
        </p:blipFill>
        <p:spPr>
          <a:xfrm>
            <a:off x="1657350" y="2433637"/>
            <a:ext cx="8877300" cy="1990725"/>
          </a:xfrm>
          <a:prstGeom prst="rect">
            <a:avLst/>
          </a:prstGeom>
        </p:spPr>
      </p:pic>
    </p:spTree>
    <p:extLst>
      <p:ext uri="{BB962C8B-B14F-4D97-AF65-F5344CB8AC3E}">
        <p14:creationId xmlns:p14="http://schemas.microsoft.com/office/powerpoint/2010/main" val="40197552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6E1FC63-0C45-D618-0CCE-A9ED3CD09EB0}"/>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83D174E1-ECF4-0361-7C6B-552AF8832B65}"/>
              </a:ext>
            </a:extLst>
          </p:cNvPr>
          <p:cNvSpPr/>
          <p:nvPr/>
        </p:nvSpPr>
        <p:spPr>
          <a:xfrm>
            <a:off x="2961718" y="2767281"/>
            <a:ext cx="6268564" cy="1323439"/>
          </a:xfrm>
          <a:prstGeom prst="rect">
            <a:avLst/>
          </a:prstGeom>
        </p:spPr>
        <p:txBody>
          <a:bodyPr wrap="square">
            <a:spAutoFit/>
          </a:bodyPr>
          <a:lstStyle/>
          <a:p>
            <a:pPr algn="ctr"/>
            <a:r>
              <a:rPr lang="es-ES_tradnl" sz="4000" b="1" dirty="0">
                <a:solidFill>
                  <a:schemeClr val="bg1"/>
                </a:solidFill>
                <a:latin typeface="gobCL" pitchFamily="2" charset="77"/>
                <a:ea typeface="Verdana" charset="0"/>
                <a:cs typeface="Verdana" charset="0"/>
              </a:rPr>
              <a:t>Principales acciones del periodo de implementación</a:t>
            </a:r>
          </a:p>
        </p:txBody>
      </p:sp>
    </p:spTree>
    <p:extLst>
      <p:ext uri="{BB962C8B-B14F-4D97-AF65-F5344CB8AC3E}">
        <p14:creationId xmlns:p14="http://schemas.microsoft.com/office/powerpoint/2010/main" val="1210858764"/>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C28E46A3DA4246ABEA2BF589F95BE8" ma:contentTypeVersion="10" ma:contentTypeDescription="Create a new document." ma:contentTypeScope="" ma:versionID="4a8290fa4d3ac8dbd0425130464ee416">
  <xsd:schema xmlns:xsd="http://www.w3.org/2001/XMLSchema" xmlns:xs="http://www.w3.org/2001/XMLSchema" xmlns:p="http://schemas.microsoft.com/office/2006/metadata/properties" xmlns:ns2="ed0e0db8-a250-48d2-9db2-22eb567e7a76" xmlns:ns3="748cff98-b897-40c8-ae0e-e381ba76fbd5" targetNamespace="http://schemas.microsoft.com/office/2006/metadata/properties" ma:root="true" ma:fieldsID="ba2d57f3da05824f0f4be52a012b4168" ns2:_="" ns3:_="">
    <xsd:import namespace="ed0e0db8-a250-48d2-9db2-22eb567e7a76"/>
    <xsd:import namespace="748cff98-b897-40c8-ae0e-e381ba76fbd5"/>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d0e0db8-a250-48d2-9db2-22eb567e7a7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MediaServiceDateTaken" ma:index="11" nillable="true" ma:displayName="MediaServiceDateTaken" ma:hidden="true" ma:internalName="MediaServiceDateTaken" ma:readOnly="true">
      <xsd:simpleType>
        <xsd:restriction base="dms:Text"/>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48cff98-b897-40c8-ae0e-e381ba76fbd5"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340718A-0E73-4A89-B8E8-BA7860385AD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d0e0db8-a250-48d2-9db2-22eb567e7a76"/>
    <ds:schemaRef ds:uri="748cff98-b897-40c8-ae0e-e381ba76fbd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A9E4853-F282-480B-B5A7-DCD35CA57DC8}">
  <ds:schemaRefs>
    <ds:schemaRef ds:uri="http://schemas.microsoft.com/sharepoint/v3/contenttype/forms"/>
  </ds:schemaRefs>
</ds:datastoreItem>
</file>

<file path=customXml/itemProps3.xml><?xml version="1.0" encoding="utf-8"?>
<ds:datastoreItem xmlns:ds="http://schemas.openxmlformats.org/officeDocument/2006/customXml" ds:itemID="{EAFCD907-14DC-48EA-8F40-7CED6F7B82CB}">
  <ds:schemaRefs>
    <ds:schemaRef ds:uri="http://www.w3.org/XML/1998/namespace"/>
    <ds:schemaRef ds:uri="http://schemas.microsoft.com/office/infopath/2007/PartnerControls"/>
    <ds:schemaRef ds:uri="http://purl.org/dc/elements/1.1/"/>
    <ds:schemaRef ds:uri="http://purl.org/dc/dcmitype/"/>
    <ds:schemaRef ds:uri="ed0e0db8-a250-48d2-9db2-22eb567e7a76"/>
    <ds:schemaRef ds:uri="http://schemas.microsoft.com/office/2006/documentManagement/types"/>
    <ds:schemaRef ds:uri="http://schemas.openxmlformats.org/package/2006/metadata/core-properties"/>
    <ds:schemaRef ds:uri="748cff98-b897-40c8-ae0e-e381ba76fbd5"/>
    <ds:schemaRef ds:uri="http://schemas.microsoft.com/office/2006/metadata/properties"/>
    <ds:schemaRef ds:uri="http://purl.org/dc/terms/"/>
  </ds:schemaRefs>
</ds:datastoreItem>
</file>

<file path=docMetadata/LabelInfo.xml><?xml version="1.0" encoding="utf-8"?>
<clbl:labelList xmlns:clbl="http://schemas.microsoft.com/office/2020/mipLabelMetadata">
  <clbl:label id="{defa4170-0d19-0005-0004-bc88714345d2}" enabled="1" method="Standard" siteId="{50650646-2980-462b-8e36-b2e677b5b8a0}" removed="0"/>
</clbl:labelList>
</file>

<file path=docProps/app.xml><?xml version="1.0" encoding="utf-8"?>
<Properties xmlns="http://schemas.openxmlformats.org/officeDocument/2006/extended-properties" xmlns:vt="http://schemas.openxmlformats.org/officeDocument/2006/docPropsVTypes">
  <TotalTime>8508</TotalTime>
  <Words>1726</Words>
  <Application>Microsoft Office PowerPoint</Application>
  <PresentationFormat>Widescreen</PresentationFormat>
  <Paragraphs>230</Paragraphs>
  <Slides>48</Slides>
  <Notes>1</Notes>
  <HiddenSlides>0</HiddenSlides>
  <MMClips>0</MMClips>
  <ScaleCrop>false</ScaleCrop>
  <HeadingPairs>
    <vt:vector size="4" baseType="variant">
      <vt:variant>
        <vt:lpstr>Theme</vt:lpstr>
      </vt:variant>
      <vt:variant>
        <vt:i4>1</vt:i4>
      </vt:variant>
      <vt:variant>
        <vt:lpstr>Slide Titles</vt:lpstr>
      </vt:variant>
      <vt:variant>
        <vt:i4>48</vt:i4>
      </vt:variant>
    </vt:vector>
  </HeadingPairs>
  <TitlesOfParts>
    <vt:vector size="49" baseType="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¡Muchas gracias!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Daniela Paola Cornejo Gaete</dc:creator>
  <cp:lastModifiedBy>Lilia Concha Carreño</cp:lastModifiedBy>
  <cp:revision>63</cp:revision>
  <dcterms:created xsi:type="dcterms:W3CDTF">2020-02-14T18:21:31Z</dcterms:created>
  <dcterms:modified xsi:type="dcterms:W3CDTF">2026-06-17T21:15:29Z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0x010100D9C28E46A3DA4246ABEA2BF589F95BE8</vt:lpwstr>
  </property>
</Properties>
</file>